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4"/>
  </p:sldMasterIdLst>
  <p:notesMasterIdLst>
    <p:notesMasterId r:id="rId23"/>
  </p:notesMasterIdLst>
  <p:handoutMasterIdLst>
    <p:handoutMasterId r:id="rId24"/>
  </p:handoutMasterIdLst>
  <p:sldIdLst>
    <p:sldId id="477" r:id="rId5"/>
    <p:sldId id="507" r:id="rId6"/>
    <p:sldId id="503" r:id="rId7"/>
    <p:sldId id="501" r:id="rId8"/>
    <p:sldId id="483" r:id="rId9"/>
    <p:sldId id="482" r:id="rId10"/>
    <p:sldId id="493" r:id="rId11"/>
    <p:sldId id="481" r:id="rId12"/>
    <p:sldId id="491" r:id="rId13"/>
    <p:sldId id="494" r:id="rId14"/>
    <p:sldId id="495" r:id="rId15"/>
    <p:sldId id="508" r:id="rId16"/>
    <p:sldId id="502" r:id="rId17"/>
    <p:sldId id="509" r:id="rId18"/>
    <p:sldId id="498" r:id="rId19"/>
    <p:sldId id="510" r:id="rId20"/>
    <p:sldId id="489" r:id="rId21"/>
    <p:sldId id="492" r:id="rId22"/>
  </p:sldIdLst>
  <p:sldSz cx="12192000" cy="6858000"/>
  <p:notesSz cx="6858000" cy="9144000"/>
  <p:embeddedFontLst>
    <p:embeddedFont>
      <p:font typeface="ATT Aleck Otl Sans" panose="020B0604020202020204" charset="0"/>
      <p:bold r:id="rId25"/>
      <p:italic r:id="rId26"/>
      <p:boldItalic r:id="rId27"/>
    </p:embeddedFont>
    <p:embeddedFont>
      <p:font typeface="ATT Aleck Sans" panose="020B0604020202020204" charset="0"/>
      <p:regular r:id="rId28"/>
      <p:bold r:id="rId29"/>
      <p:italic r:id="rId30"/>
      <p:boldItalic r:id="rId31"/>
    </p:embeddedFont>
    <p:embeddedFont>
      <p:font typeface="ATT Aleck Sans Light" panose="020B0604020202020204" charset="0"/>
      <p:regular r:id="rId32"/>
      <p:italic r:id="rId33"/>
    </p:embeddedFont>
    <p:embeddedFont>
      <p:font typeface="ATT Aleck Sans Medium" panose="020B0604020202020204" charset="0"/>
      <p:regular r:id="rId34"/>
      <p:italic r:id="rId35"/>
    </p:embeddedFont>
    <p:embeddedFont>
      <p:font typeface="Calibri" panose="020F0502020204030204" pitchFamily="34" charset="0"/>
      <p:regular r:id="rId36"/>
      <p:bold r:id="rId37"/>
      <p:italic r:id="rId38"/>
      <p:boldItalic r:id="rId3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ter Collins (VOX Global)" initials="CC(G" lastIdx="5" clrIdx="0">
    <p:extLst>
      <p:ext uri="{19B8F6BF-5375-455C-9EA6-DF929625EA0E}">
        <p15:presenceInfo xmlns:p15="http://schemas.microsoft.com/office/powerpoint/2012/main" userId="S::ccollins@voxglobal.com::b4c1eeb1-4ade-46c3-99d1-b758e61917b9" providerId="AD"/>
      </p:ext>
    </p:extLst>
  </p:cmAuthor>
  <p:cmAuthor id="2" name="OLDHAM, GWENDOLYN M" initials="OM" lastIdx="6" clrIdx="1">
    <p:extLst>
      <p:ext uri="{19B8F6BF-5375-455C-9EA6-DF929625EA0E}">
        <p15:presenceInfo xmlns:p15="http://schemas.microsoft.com/office/powerpoint/2012/main" userId="S::go8189@att.com::649404fb-0c3e-4b14-95bc-5b106f6fbb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F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4DB639-D234-4F50-8AF3-93D1490187AB}" v="3" dt="2021-03-15T15:53:38.4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785" autoAdjust="0"/>
  </p:normalViewPr>
  <p:slideViewPr>
    <p:cSldViewPr snapToGrid="0">
      <p:cViewPr varScale="1">
        <p:scale>
          <a:sx n="71" d="100"/>
          <a:sy n="71" d="100"/>
        </p:scale>
        <p:origin x="1992" y="7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17.xml"/><Relationship Id="rId34" Type="http://schemas.openxmlformats.org/officeDocument/2006/relationships/font" Target="fonts/font10.fntdata"/><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20" Type="http://schemas.openxmlformats.org/officeDocument/2006/relationships/slide" Target="slides/slide16.xml"/><Relationship Id="rId41"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0-12-04T14:22:09.439" idx="4">
    <p:pos x="7680" y="0"/>
    <p:text>This design does not seem to match the rest of the deck?
</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76A5D-23B5-4C48-B5DD-AC463A3E375A}"/>
              </a:ext>
            </a:extLst>
          </p:cNvPr>
          <p:cNvSpPr>
            <a:spLocks noGrp="1"/>
          </p:cNvSpPr>
          <p:nvPr>
            <p:ph type="hdr" sz="quarter"/>
          </p:nvPr>
        </p:nvSpPr>
        <p:spPr>
          <a:xfrm>
            <a:off x="91440" y="182880"/>
            <a:ext cx="2971800" cy="458788"/>
          </a:xfrm>
          <a:prstGeom prst="rect">
            <a:avLst/>
          </a:prstGeom>
        </p:spPr>
        <p:txBody>
          <a:bodyPr vert="horz" lIns="91440" tIns="45720" rIns="91440" bIns="45720" rtlCol="0"/>
          <a:lstStyle>
            <a:lvl1pPr algn="l">
              <a:defRPr sz="1200"/>
            </a:lvl1pPr>
          </a:lstStyle>
          <a:p>
            <a:endParaRPr lang="en-US" sz="800">
              <a:latin typeface="ATT Aleck Sans" panose="020B0503020203020204" pitchFamily="34" charset="0"/>
              <a:cs typeface="ATT Aleck Sans" panose="020B0503020203020204" pitchFamily="34" charset="0"/>
            </a:endParaRPr>
          </a:p>
        </p:txBody>
      </p:sp>
      <p:sp>
        <p:nvSpPr>
          <p:cNvPr id="3" name="Date Placeholder 2">
            <a:extLst>
              <a:ext uri="{FF2B5EF4-FFF2-40B4-BE49-F238E27FC236}">
                <a16:creationId xmlns:a16="http://schemas.microsoft.com/office/drawing/2014/main" id="{FC149CFD-E98B-F042-9313-BE77B6DC851B}"/>
              </a:ext>
            </a:extLst>
          </p:cNvPr>
          <p:cNvSpPr>
            <a:spLocks noGrp="1"/>
          </p:cNvSpPr>
          <p:nvPr>
            <p:ph type="dt" sz="quarter" idx="1"/>
          </p:nvPr>
        </p:nvSpPr>
        <p:spPr>
          <a:xfrm>
            <a:off x="3749040" y="182880"/>
            <a:ext cx="2971800" cy="458788"/>
          </a:xfrm>
          <a:prstGeom prst="rect">
            <a:avLst/>
          </a:prstGeom>
        </p:spPr>
        <p:txBody>
          <a:bodyPr vert="horz" lIns="91440" tIns="45720" rIns="91440" bIns="45720" rtlCol="0"/>
          <a:lstStyle>
            <a:lvl1pPr algn="r">
              <a:defRPr sz="1200"/>
            </a:lvl1pPr>
          </a:lstStyle>
          <a:p>
            <a:fld id="{E697F1E5-F0DE-5641-A3AA-C9A407664E63}" type="datetimeFigureOut">
              <a:rPr lang="en-US" sz="800" smtClean="0">
                <a:latin typeface="ATT Aleck Sans" panose="020B0503020203020204" pitchFamily="34" charset="0"/>
                <a:cs typeface="ATT Aleck Sans" panose="020B0503020203020204" pitchFamily="34" charset="0"/>
              </a:rPr>
              <a:t>3/15/2021</a:t>
            </a:fld>
            <a:endParaRPr lang="en-US" sz="800">
              <a:latin typeface="ATT Aleck Sans" panose="020B0503020203020204" pitchFamily="34" charset="0"/>
              <a:cs typeface="ATT Aleck Sans" panose="020B0503020203020204" pitchFamily="34" charset="0"/>
            </a:endParaRPr>
          </a:p>
        </p:txBody>
      </p:sp>
      <p:sp>
        <p:nvSpPr>
          <p:cNvPr id="4" name="Footer Placeholder 3">
            <a:extLst>
              <a:ext uri="{FF2B5EF4-FFF2-40B4-BE49-F238E27FC236}">
                <a16:creationId xmlns:a16="http://schemas.microsoft.com/office/drawing/2014/main" id="{37D0D712-F76B-C143-8D85-EFD53D05467A}"/>
              </a:ext>
            </a:extLst>
          </p:cNvPr>
          <p:cNvSpPr>
            <a:spLocks noGrp="1"/>
          </p:cNvSpPr>
          <p:nvPr>
            <p:ph type="ftr" sz="quarter" idx="2"/>
          </p:nvPr>
        </p:nvSpPr>
        <p:spPr>
          <a:xfrm>
            <a:off x="91440" y="8503920"/>
            <a:ext cx="2971800" cy="458787"/>
          </a:xfrm>
          <a:prstGeom prst="rect">
            <a:avLst/>
          </a:prstGeom>
        </p:spPr>
        <p:txBody>
          <a:bodyPr vert="horz" lIns="91440" tIns="45720" rIns="91440" bIns="45720" rtlCol="0" anchor="b"/>
          <a:lstStyle>
            <a:lvl1pPr algn="l">
              <a:defRPr sz="1200"/>
            </a:lvl1pPr>
          </a:lstStyle>
          <a:p>
            <a:endParaRPr lang="en-US" sz="800">
              <a:latin typeface="ATT Aleck Sans" panose="020B0503020203020204" pitchFamily="34" charset="0"/>
              <a:cs typeface="ATT Aleck Sans" panose="020B0503020203020204" pitchFamily="34" charset="0"/>
            </a:endParaRPr>
          </a:p>
        </p:txBody>
      </p:sp>
      <p:sp>
        <p:nvSpPr>
          <p:cNvPr id="5" name="Slide Number Placeholder 4">
            <a:extLst>
              <a:ext uri="{FF2B5EF4-FFF2-40B4-BE49-F238E27FC236}">
                <a16:creationId xmlns:a16="http://schemas.microsoft.com/office/drawing/2014/main" id="{B7930770-E0FA-8E4B-9797-14A4B8BCC557}"/>
              </a:ext>
            </a:extLst>
          </p:cNvPr>
          <p:cNvSpPr>
            <a:spLocks noGrp="1"/>
          </p:cNvSpPr>
          <p:nvPr>
            <p:ph type="sldNum" sz="quarter" idx="3"/>
          </p:nvPr>
        </p:nvSpPr>
        <p:spPr>
          <a:xfrm>
            <a:off x="3749040" y="8503920"/>
            <a:ext cx="2971800" cy="458787"/>
          </a:xfrm>
          <a:prstGeom prst="rect">
            <a:avLst/>
          </a:prstGeom>
        </p:spPr>
        <p:txBody>
          <a:bodyPr vert="horz" lIns="91440" tIns="45720" rIns="91440" bIns="45720" rtlCol="0" anchor="b"/>
          <a:lstStyle>
            <a:lvl1pPr algn="r">
              <a:defRPr sz="1200"/>
            </a:lvl1pPr>
          </a:lstStyle>
          <a:p>
            <a:fld id="{BA96BCEA-9CA1-1945-892D-86734871946E}" type="slidenum">
              <a:rPr lang="en-US" sz="800" smtClean="0">
                <a:latin typeface="ATT Aleck Sans" panose="020B0503020203020204" pitchFamily="34" charset="0"/>
                <a:cs typeface="ATT Aleck Sans" panose="020B0503020203020204" pitchFamily="34" charset="0"/>
              </a:rPr>
              <a:t>‹#›</a:t>
            </a:fld>
            <a:endParaRPr lang="en-US" sz="800">
              <a:latin typeface="ATT Aleck Sans" panose="020B0503020203020204" pitchFamily="34" charset="0"/>
              <a:cs typeface="ATT Aleck Sans" panose="020B0503020203020204" pitchFamily="34" charset="0"/>
            </a:endParaRPr>
          </a:p>
        </p:txBody>
      </p:sp>
    </p:spTree>
    <p:extLst>
      <p:ext uri="{BB962C8B-B14F-4D97-AF65-F5344CB8AC3E}">
        <p14:creationId xmlns:p14="http://schemas.microsoft.com/office/powerpoint/2010/main" val="8201160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1440" y="182880"/>
            <a:ext cx="2971800" cy="458788"/>
          </a:xfrm>
          <a:prstGeom prst="rect">
            <a:avLst/>
          </a:prstGeom>
        </p:spPr>
        <p:txBody>
          <a:bodyPr vert="horz" lIns="91440" tIns="45720" rIns="91440" bIns="45720" rtlCol="0"/>
          <a:lstStyle>
            <a:lvl1pPr algn="l">
              <a:defRPr sz="800" b="0" i="0">
                <a:latin typeface="ATT Aleck Sans" panose="020B0503020203020204" pitchFamily="34" charset="0"/>
                <a:cs typeface="ATT Aleck Sans" panose="020B0503020203020204" pitchFamily="34" charset="0"/>
              </a:defRPr>
            </a:lvl1pPr>
          </a:lstStyle>
          <a:p>
            <a:endParaRPr lang="en-US"/>
          </a:p>
        </p:txBody>
      </p:sp>
      <p:sp>
        <p:nvSpPr>
          <p:cNvPr id="3" name="Date Placeholder 2"/>
          <p:cNvSpPr>
            <a:spLocks noGrp="1"/>
          </p:cNvSpPr>
          <p:nvPr>
            <p:ph type="dt" idx="1"/>
          </p:nvPr>
        </p:nvSpPr>
        <p:spPr>
          <a:xfrm>
            <a:off x="3749040" y="182880"/>
            <a:ext cx="2971800" cy="458788"/>
          </a:xfrm>
          <a:prstGeom prst="rect">
            <a:avLst/>
          </a:prstGeom>
        </p:spPr>
        <p:txBody>
          <a:bodyPr vert="horz" lIns="91440" tIns="45720" rIns="91440" bIns="45720" rtlCol="0"/>
          <a:lstStyle>
            <a:lvl1pPr algn="r">
              <a:defRPr sz="800" b="0" i="0">
                <a:latin typeface="ATT Aleck Sans" panose="020B0503020203020204" pitchFamily="34" charset="0"/>
                <a:cs typeface="ATT Aleck Sans" panose="020B0503020203020204" pitchFamily="34" charset="0"/>
              </a:defRPr>
            </a:lvl1pPr>
          </a:lstStyle>
          <a:p>
            <a:fld id="{4AA43345-961D-E24B-8A29-E77D1BD0C3A6}" type="datetimeFigureOut">
              <a:rPr lang="en-US" smtClean="0"/>
              <a:pPr/>
              <a:t>3/15/2021</a:t>
            </a:fld>
            <a:endParaRPr lang="en-US"/>
          </a:p>
        </p:txBody>
      </p:sp>
      <p:sp>
        <p:nvSpPr>
          <p:cNvPr id="4" name="Slide Image Placeholder 3"/>
          <p:cNvSpPr>
            <a:spLocks noGrp="1" noRot="1" noChangeAspect="1"/>
          </p:cNvSpPr>
          <p:nvPr>
            <p:ph type="sldImg" idx="2"/>
          </p:nvPr>
        </p:nvSpPr>
        <p:spPr>
          <a:xfrm>
            <a:off x="1801368" y="758952"/>
            <a:ext cx="3255264" cy="1831086"/>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2788920"/>
            <a:ext cx="5486400" cy="52120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91440" y="8412480"/>
            <a:ext cx="2971800" cy="458787"/>
          </a:xfrm>
          <a:prstGeom prst="rect">
            <a:avLst/>
          </a:prstGeom>
        </p:spPr>
        <p:txBody>
          <a:bodyPr vert="horz" lIns="91440" tIns="45720" rIns="91440" bIns="45720" rtlCol="0" anchor="b"/>
          <a:lstStyle>
            <a:lvl1pPr algn="l">
              <a:defRPr sz="800" b="0" i="0">
                <a:latin typeface="ATT Aleck Sans" panose="020B0503020203020204" pitchFamily="34" charset="0"/>
                <a:cs typeface="ATT Aleck Sans" panose="020B0503020203020204" pitchFamily="34" charset="0"/>
              </a:defRPr>
            </a:lvl1pPr>
          </a:lstStyle>
          <a:p>
            <a:endParaRPr lang="en-US"/>
          </a:p>
        </p:txBody>
      </p:sp>
      <p:sp>
        <p:nvSpPr>
          <p:cNvPr id="7" name="Slide Number Placeholder 6"/>
          <p:cNvSpPr>
            <a:spLocks noGrp="1"/>
          </p:cNvSpPr>
          <p:nvPr>
            <p:ph type="sldNum" sz="quarter" idx="5"/>
          </p:nvPr>
        </p:nvSpPr>
        <p:spPr>
          <a:xfrm>
            <a:off x="3749040" y="8412480"/>
            <a:ext cx="2971800" cy="458787"/>
          </a:xfrm>
          <a:prstGeom prst="rect">
            <a:avLst/>
          </a:prstGeom>
        </p:spPr>
        <p:txBody>
          <a:bodyPr vert="horz" lIns="91440" tIns="45720" rIns="91440" bIns="45720" rtlCol="0" anchor="b"/>
          <a:lstStyle>
            <a:lvl1pPr algn="r">
              <a:defRPr sz="800" b="0" i="0">
                <a:latin typeface="ATT Aleck Sans" panose="020B0503020203020204" pitchFamily="34" charset="0"/>
                <a:cs typeface="ATT Aleck Sans" panose="020B0503020203020204" pitchFamily="34" charset="0"/>
              </a:defRPr>
            </a:lvl1pPr>
          </a:lstStyle>
          <a:p>
            <a:fld id="{D1EFF630-FFF0-7347-AB24-DED7298650FF}" type="slidenum">
              <a:rPr lang="en-US" smtClean="0"/>
              <a:pPr/>
              <a:t>‹#›</a:t>
            </a:fld>
            <a:endParaRPr lang="en-US"/>
          </a:p>
        </p:txBody>
      </p:sp>
    </p:spTree>
    <p:extLst>
      <p:ext uri="{BB962C8B-B14F-4D97-AF65-F5344CB8AC3E}">
        <p14:creationId xmlns:p14="http://schemas.microsoft.com/office/powerpoint/2010/main" val="439243669"/>
      </p:ext>
    </p:extLst>
  </p:cSld>
  <p:clrMap bg1="lt1" tx1="dk1" bg2="lt2" tx2="dk2" accent1="accent1" accent2="accent2" accent3="accent3" accent4="accent4" accent5="accent5" accent6="accent6" hlink="hlink" folHlink="folHlink"/>
  <p:notesStyle>
    <a:lvl1pPr marL="0" indent="0" algn="l" defTabSz="914400" rtl="0" eaLnBrk="1" latinLnBrk="0" hangingPunct="1">
      <a:tabLst/>
      <a:defRPr sz="1000" b="0" i="0" kern="1200">
        <a:solidFill>
          <a:schemeClr val="tx1"/>
        </a:solidFill>
        <a:latin typeface="ATT Aleck Sans" panose="020B0503020203020204" pitchFamily="34" charset="0"/>
        <a:ea typeface="+mn-ea"/>
        <a:cs typeface="ATT Aleck Sans" panose="020B0503020203020204" pitchFamily="34" charset="0"/>
      </a:defRPr>
    </a:lvl1pPr>
    <a:lvl2pPr marL="171450" indent="-171450" algn="l" defTabSz="914400" rtl="0" eaLnBrk="1" latinLnBrk="0" hangingPunct="1">
      <a:buFont typeface="ATT Aleck Sans" panose="020B0604020202020204" pitchFamily="34" charset="0"/>
      <a:buChar char="•"/>
      <a:tabLst/>
      <a:defRPr sz="1000" b="0" i="0" kern="1200">
        <a:solidFill>
          <a:schemeClr val="tx1"/>
        </a:solidFill>
        <a:latin typeface="+mn-lt"/>
        <a:ea typeface="+mn-ea"/>
        <a:cs typeface="+mn-cs"/>
      </a:defRPr>
    </a:lvl2pPr>
    <a:lvl3pPr marL="182880" indent="-182880" algn="l" defTabSz="914400" rtl="0" eaLnBrk="1" latinLnBrk="0" hangingPunct="1">
      <a:buFont typeface="ATT Aleck Sans"/>
      <a:buChar char="–"/>
      <a:tabLst/>
      <a:defRPr sz="1000" b="0" i="0" kern="1200">
        <a:solidFill>
          <a:schemeClr val="tx1"/>
        </a:solidFill>
        <a:latin typeface="+mn-lt"/>
        <a:ea typeface="+mn-ea"/>
        <a:cs typeface="+mn-cs"/>
      </a:defRPr>
    </a:lvl3pPr>
    <a:lvl4pPr marL="365760" indent="-182880" algn="l" defTabSz="914400" rtl="0" eaLnBrk="1" latinLnBrk="0" hangingPunct="1">
      <a:buFont typeface="ATT Aleck Sans" panose="020B0604020202020204" pitchFamily="34" charset="0"/>
      <a:buChar char="•"/>
      <a:tabLst/>
      <a:defRPr sz="1000" b="0" i="0" kern="1200">
        <a:solidFill>
          <a:schemeClr val="tx1"/>
        </a:solidFill>
        <a:latin typeface="+mn-lt"/>
        <a:ea typeface="+mn-ea"/>
        <a:cs typeface="+mn-cs"/>
      </a:defRPr>
    </a:lvl4pPr>
    <a:lvl5pPr marL="548640" indent="-182880" algn="l" defTabSz="914400" rtl="0" eaLnBrk="1" latinLnBrk="0" hangingPunct="1">
      <a:buFont typeface="ATT Aleck Sans" panose="020B0604020202020204" pitchFamily="34" charset="0"/>
      <a:buChar char="•"/>
      <a:tabLst/>
      <a:defRPr sz="1000" b="0" i="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youtu.be/OdgO8G56XT0" TargetMode="External"/><Relationship Id="rId7" Type="http://schemas.openxmlformats.org/officeDocument/2006/relationships/hyperlink" Target="https://urldefense.com/v3/__https:/youtu.be/Fco4tkPp2Jo__;!!BhdT!yOeqbN4RME2DVfk1Edx-NuT3tWVUsnpwj7MM2gLdCX6_iCGXSDvwF1BkJIs6eg$"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urldefense.com/v3/__https:/youtu.be/LrlhnIc4FNg__;!!BhdT!wQy3CBgUMFYy9VDSH5NG5Iji6WvNqx5TOIQyp4k6Y96urlEJTN8xwySPZ0CA8w$" TargetMode="External"/><Relationship Id="rId5" Type="http://schemas.openxmlformats.org/officeDocument/2006/relationships/hyperlink" Target="https://urldefense.com/v3/__https:/youtu.be/CINrORL_XLQ__;!!BhdT!3gnl5gYhyTfRu0A23TzTgDDG39MyiwvO8FaDvdJcsVnBH0c958IirkjId6lqYg$" TargetMode="External"/><Relationship Id="rId4" Type="http://schemas.openxmlformats.org/officeDocument/2006/relationships/hyperlink" Target="https://urldefense.com/v3/__https:/youtu.be/rKcENrl9dBM__;!!BhdT!0BBTydW_h5OjSKccUjzlqMkxjm_8A__icgBqFtyGJMCGfdwobCqpozAdZrk1tQ$"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urldefense.com/v3/__https:/youtu.be/cCqzoZ24JVk__;!!BhdT!0WBGl7H_BJ60W-OHn8qrZ0wDWsencXGykyjgep_JhlONXwJHRpBUI0BYS8WlWA$" TargetMode="External"/><Relationship Id="rId7" Type="http://schemas.openxmlformats.org/officeDocument/2006/relationships/hyperlink" Target="https://urldefense.proofpoint.com/v2/url?u=https-3A__youtu.be_TURQ5An0-2Du4&amp;d=DwMGaQ&amp;c=HdAUNv_EOZyljLc1cjbHCq-Eo7r1kRHoywhQbi81uaA&amp;r=hln-sRVBpqTaBS76iHTvSpXda2lGFXZhNRv6tOJQOm0&amp;m=O7qPi9AizN6Ux0o3QWnlohDcI1akNVbrI0sCK-9VBhA&amp;s=LQhBzfkIv21IfB9nMoqO7492CRmEfRyJHU7umTLCraQ&amp;e="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urldefense.com/v3/__https:/youtu.be/FB8C0XdtK2s__;!!BhdT!wt-ttt8HF4KuI0TGuhMJimpIOMiThJ2ntTH-X3z07urZ2OpBCWF4U0zfKhchiQ$" TargetMode="External"/><Relationship Id="rId5" Type="http://schemas.openxmlformats.org/officeDocument/2006/relationships/hyperlink" Target="https://urldefense.com/v3/__https:/youtu.be/NIz_lcOfb8M__;!!BhdT!x7VpHrXRzrVq_b9xy8EZxPlpdXevLkFETVFUSFgOOMZ6DuBpsNiDQDqxvg0i2A$" TargetMode="External"/><Relationship Id="rId4" Type="http://schemas.openxmlformats.org/officeDocument/2006/relationships/hyperlink" Target="https://urldefense.com/v3/__https:/youtu.be/n78ojenK3Kc__;!!BhdT!zSts_AfGyTa_iBjWTx5n_KsH4b26yTE-GHXyZLi1XRX2Tj0jvI3pSmdjZMWTPg$"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itcanwait.co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rashstats.nhtsa.dot.gov/Api/Public/ViewPublication/812926"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1813" y="758825"/>
            <a:ext cx="3254375" cy="18319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EFF630-FFF0-7347-AB24-DED7298650FF}" type="slidenum">
              <a:rPr lang="en-US" smtClean="0"/>
              <a:pPr/>
              <a:t>1</a:t>
            </a:fld>
            <a:endParaRPr lang="en-US"/>
          </a:p>
        </p:txBody>
      </p:sp>
    </p:spTree>
    <p:extLst>
      <p:ext uri="{BB962C8B-B14F-4D97-AF65-F5344CB8AC3E}">
        <p14:creationId xmlns:p14="http://schemas.microsoft.com/office/powerpoint/2010/main" val="3828864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1813" y="758825"/>
            <a:ext cx="3254375" cy="1831975"/>
          </a:xfrm>
        </p:spPr>
      </p:sp>
      <p:sp>
        <p:nvSpPr>
          <p:cNvPr id="3" name="Notes Placeholder 2"/>
          <p:cNvSpPr>
            <a:spLocks noGrp="1"/>
          </p:cNvSpPr>
          <p:nvPr>
            <p:ph type="body" idx="1"/>
          </p:nvPr>
        </p:nvSpPr>
        <p:spPr/>
        <p:txBody>
          <a:bodyPr/>
          <a:lstStyle/>
          <a:p>
            <a:pPr marL="285750" indent="-285750">
              <a:buFont typeface="Arial"/>
              <a:buChar char="•"/>
            </a:pPr>
            <a:r>
              <a:rPr lang="en-US" dirty="0">
                <a:latin typeface="Calibri"/>
                <a:cs typeface="Calibri"/>
              </a:rPr>
              <a:t>But the work to raise awareness about distracted driving is never done.</a:t>
            </a:r>
          </a:p>
        </p:txBody>
      </p:sp>
      <p:sp>
        <p:nvSpPr>
          <p:cNvPr id="4" name="Slide Number Placeholder 3"/>
          <p:cNvSpPr>
            <a:spLocks noGrp="1"/>
          </p:cNvSpPr>
          <p:nvPr>
            <p:ph type="sldNum" sz="quarter" idx="5"/>
          </p:nvPr>
        </p:nvSpPr>
        <p:spPr/>
        <p:txBody>
          <a:bodyPr/>
          <a:lstStyle/>
          <a:p>
            <a:fld id="{D1EFF630-FFF0-7347-AB24-DED7298650FF}" type="slidenum">
              <a:rPr lang="en-US" smtClean="0"/>
              <a:pPr/>
              <a:t>10</a:t>
            </a:fld>
            <a:endParaRPr lang="en-US"/>
          </a:p>
        </p:txBody>
      </p:sp>
    </p:spTree>
    <p:extLst>
      <p:ext uri="{BB962C8B-B14F-4D97-AF65-F5344CB8AC3E}">
        <p14:creationId xmlns:p14="http://schemas.microsoft.com/office/powerpoint/2010/main" val="1152759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1813" y="758825"/>
            <a:ext cx="3254375" cy="18319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what can you do to make a change?</a:t>
            </a:r>
          </a:p>
          <a:p>
            <a:endParaRPr lang="en-US" dirty="0"/>
          </a:p>
        </p:txBody>
      </p:sp>
      <p:sp>
        <p:nvSpPr>
          <p:cNvPr id="4" name="Slide Number Placeholder 3"/>
          <p:cNvSpPr>
            <a:spLocks noGrp="1"/>
          </p:cNvSpPr>
          <p:nvPr>
            <p:ph type="sldNum" sz="quarter" idx="5"/>
          </p:nvPr>
        </p:nvSpPr>
        <p:spPr/>
        <p:txBody>
          <a:bodyPr/>
          <a:lstStyle/>
          <a:p>
            <a:fld id="{D1EFF630-FFF0-7347-AB24-DED7298650FF}" type="slidenum">
              <a:rPr lang="en-US" smtClean="0"/>
              <a:pPr/>
              <a:t>11</a:t>
            </a:fld>
            <a:endParaRPr lang="en-US" dirty="0"/>
          </a:p>
        </p:txBody>
      </p:sp>
    </p:spTree>
    <p:extLst>
      <p:ext uri="{BB962C8B-B14F-4D97-AF65-F5344CB8AC3E}">
        <p14:creationId xmlns:p14="http://schemas.microsoft.com/office/powerpoint/2010/main" val="3143958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1813" y="758825"/>
            <a:ext cx="3254375" cy="18319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ATT Aleck Sans" panose="020B0503020203020204" pitchFamily="34" charset="0"/>
                <a:ea typeface="+mn-ea"/>
                <a:cs typeface="ATT Aleck Sans" panose="020B0503020203020204" pitchFamily="34" charset="0"/>
              </a:rPr>
              <a:t>Take the </a:t>
            </a:r>
            <a:r>
              <a:rPr lang="en-US" sz="1000" b="0" i="1" kern="1200" dirty="0">
                <a:solidFill>
                  <a:schemeClr val="tx1"/>
                </a:solidFill>
                <a:effectLst/>
                <a:latin typeface="ATT Aleck Sans" panose="020B0503020203020204" pitchFamily="34" charset="0"/>
                <a:ea typeface="+mn-ea"/>
                <a:cs typeface="ATT Aleck Sans" panose="020B0503020203020204" pitchFamily="34" charset="0"/>
              </a:rPr>
              <a:t>It Can Wait </a:t>
            </a:r>
            <a:r>
              <a:rPr lang="en-US" sz="1000" b="0" i="0" kern="1200" dirty="0">
                <a:solidFill>
                  <a:schemeClr val="tx1"/>
                </a:solidFill>
                <a:effectLst/>
                <a:latin typeface="ATT Aleck Sans" panose="020B0503020203020204" pitchFamily="34" charset="0"/>
                <a:ea typeface="+mn-ea"/>
                <a:cs typeface="ATT Aleck Sans" panose="020B0503020203020204" pitchFamily="34" charset="0"/>
              </a:rPr>
              <a:t>Pledge: “I pledge to always drive distraction free. I pledge to never allow my phone to endanger myself or others behind the wheel. I pledge to lead by example and spread the message. I pledge because I believe driving distraction free can save lives and make the world a better place.”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kern="1200" dirty="0">
              <a:solidFill>
                <a:schemeClr val="tx1"/>
              </a:solidFill>
              <a:effectLst/>
              <a:latin typeface="ATT Aleck Sans" panose="020B0503020203020204" pitchFamily="34" charset="0"/>
              <a:ea typeface="+mn-ea"/>
              <a:cs typeface="ATT Aleck Sans" panose="020B05030202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ATT Aleck Sans" panose="020B0503020203020204" pitchFamily="34" charset="0"/>
                <a:ea typeface="+mn-ea"/>
                <a:cs typeface="ATT Aleck Sans" panose="020B0503020203020204" pitchFamily="34" charset="0"/>
              </a:rPr>
              <a:t>Activity 1: Take the pledge…like right now! Get out your phones/computers and go to It Can Wait Dot Com.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kern="1200" dirty="0">
              <a:solidFill>
                <a:schemeClr val="tx1"/>
              </a:solidFill>
              <a:effectLst/>
              <a:latin typeface="ATT Aleck Sans" panose="020B0503020203020204" pitchFamily="34" charset="0"/>
              <a:ea typeface="+mn-ea"/>
              <a:cs typeface="ATT Aleck Sans" panose="020B05030202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ATT Aleck Sans" panose="020B0503020203020204" pitchFamily="34" charset="0"/>
                <a:ea typeface="+mn-ea"/>
                <a:cs typeface="ATT Aleck Sans" panose="020B0503020203020204" pitchFamily="34" charset="0"/>
              </a:rPr>
              <a: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kern="1200" dirty="0">
              <a:solidFill>
                <a:schemeClr val="tx1"/>
              </a:solidFill>
              <a:effectLst/>
              <a:latin typeface="ATT Aleck Sans" panose="020B0503020203020204" pitchFamily="34" charset="0"/>
              <a:ea typeface="+mn-ea"/>
              <a:cs typeface="ATT Aleck Sans" panose="020B05030202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ATT Aleck Sans" panose="020B0503020203020204" pitchFamily="34" charset="0"/>
                <a:ea typeface="+mn-ea"/>
                <a:cs typeface="ATT Aleck Sans" panose="020B0503020203020204" pitchFamily="34" charset="0"/>
              </a:rPr>
              <a:t>Activity 2: Raise your hand if you agree to take the pledge. </a:t>
            </a:r>
          </a:p>
        </p:txBody>
      </p:sp>
      <p:sp>
        <p:nvSpPr>
          <p:cNvPr id="4" name="Slide Number Placeholder 3"/>
          <p:cNvSpPr>
            <a:spLocks noGrp="1"/>
          </p:cNvSpPr>
          <p:nvPr>
            <p:ph type="sldNum" sz="quarter" idx="5"/>
          </p:nvPr>
        </p:nvSpPr>
        <p:spPr/>
        <p:txBody>
          <a:bodyPr/>
          <a:lstStyle/>
          <a:p>
            <a:fld id="{D1EFF630-FFF0-7347-AB24-DED7298650FF}" type="slidenum">
              <a:rPr lang="en-US" smtClean="0"/>
              <a:pPr/>
              <a:t>12</a:t>
            </a:fld>
            <a:endParaRPr lang="en-US"/>
          </a:p>
        </p:txBody>
      </p:sp>
    </p:spTree>
    <p:extLst>
      <p:ext uri="{BB962C8B-B14F-4D97-AF65-F5344CB8AC3E}">
        <p14:creationId xmlns:p14="http://schemas.microsoft.com/office/powerpoint/2010/main" val="41378395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1813" y="758825"/>
            <a:ext cx="3254375" cy="18319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ATT Aleck Sans" panose="020B0503020203020204" pitchFamily="34" charset="0"/>
                <a:ea typeface="+mn-ea"/>
                <a:cs typeface="ATT Aleck Sans" panose="020B0503020203020204" pitchFamily="34" charset="0"/>
              </a:rPr>
              <a:t>57% of people are more likely to stop driving distracted if a friend or passenger pressures them to.* That means o</a:t>
            </a:r>
            <a:r>
              <a:rPr lang="en-US" b="0" dirty="0"/>
              <a:t>ver half of people are just waiting for someone to tell them to stop</a:t>
            </a:r>
            <a:r>
              <a:rPr lang="en-US" sz="1000" b="0" i="0" kern="1200" dirty="0">
                <a:solidFill>
                  <a:schemeClr val="tx1"/>
                </a:solidFill>
                <a:effectLst/>
                <a:latin typeface="ATT Aleck Sans" panose="020B0503020203020204" pitchFamily="34" charset="0"/>
                <a:ea typeface="+mn-ea"/>
                <a:cs typeface="ATT Aleck Sans" panose="020B0503020203020204" pitchFamily="34" charset="0"/>
              </a:rPr>
              <a:t>. So t</a:t>
            </a:r>
            <a:r>
              <a:rPr lang="en-US" dirty="0">
                <a:solidFill>
                  <a:schemeClr val="bg1"/>
                </a:solidFill>
                <a:latin typeface="ATT Aleck Sans Light" panose="020B0403020203020204" pitchFamily="34" charset="0"/>
                <a:cs typeface="ATT Aleck Sans Light" panose="020B0403020203020204" pitchFamily="34" charset="0"/>
              </a:rPr>
              <a:t>he best way to create distraction free roads is to speak up. It’s</a:t>
            </a:r>
            <a:r>
              <a:rPr lang="en-US" baseline="0" dirty="0">
                <a:solidFill>
                  <a:schemeClr val="bg1"/>
                </a:solidFill>
                <a:latin typeface="ATT Aleck Sans Light" panose="020B0403020203020204" pitchFamily="34" charset="0"/>
                <a:cs typeface="ATT Aleck Sans Light" panose="020B0403020203020204" pitchFamily="34" charset="0"/>
              </a:rPr>
              <a:t> time to feel that we have the right and the responsibility to speak up about distracted driving.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kern="1200" dirty="0">
              <a:solidFill>
                <a:schemeClr val="tx1"/>
              </a:solidFill>
              <a:effectLst/>
              <a:latin typeface="ATT Aleck Sans" panose="020B0503020203020204" pitchFamily="34" charset="0"/>
              <a:ea typeface="+mn-ea"/>
              <a:cs typeface="ATT Aleck Sans" panose="020B05030202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Activity on how to speak up: Show the string of videos on ItCanWait.com under Ice Breakers (links below as well) and then have them practice with someone in the audience.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You can also ask questions of the audience: Which ice breakers are you most likely to use? Do you think some would be more effective with your friends and why? What other ice breakers can you think of?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FULL SET: https://www.youtube.com/watch?v=dc1nnT4ZGDo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r>
              <a:rPr lang="en-US" sz="1000" b="0" i="0" kern="1200" dirty="0">
                <a:solidFill>
                  <a:schemeClr val="tx1"/>
                </a:solidFill>
                <a:effectLst/>
                <a:latin typeface="ATT Aleck Sans" panose="020B0503020203020204" pitchFamily="34" charset="0"/>
                <a:ea typeface="+mn-ea"/>
                <a:cs typeface="ATT Aleck Sans" panose="020B0503020203020204" pitchFamily="34" charset="0"/>
              </a:rPr>
              <a:t>Be Direct </a:t>
            </a:r>
            <a:r>
              <a:rPr lang="en-US" sz="1000" b="0" i="0" u="sng" kern="1200" dirty="0">
                <a:solidFill>
                  <a:schemeClr val="tx1"/>
                </a:solidFill>
                <a:effectLst/>
                <a:latin typeface="ATT Aleck Sans" panose="020B0503020203020204" pitchFamily="34" charset="0"/>
                <a:ea typeface="+mn-ea"/>
                <a:cs typeface="ATT Aleck Sans" panose="020B0503020203020204" pitchFamily="34" charset="0"/>
                <a:hlinkClick r:id="rId3"/>
              </a:rPr>
              <a:t>https://youtu.be/OdgO8G56XT0</a:t>
            </a:r>
            <a:endParaRPr lang="en-US" sz="1000" b="0" i="0" kern="1200" dirty="0">
              <a:solidFill>
                <a:schemeClr val="tx1"/>
              </a:solidFill>
              <a:effectLst/>
              <a:latin typeface="ATT Aleck Sans" panose="020B0503020203020204" pitchFamily="34" charset="0"/>
              <a:ea typeface="+mn-ea"/>
              <a:cs typeface="ATT Aleck Sans" panose="020B0503020203020204" pitchFamily="34" charset="0"/>
            </a:endParaRPr>
          </a:p>
          <a:p>
            <a:r>
              <a:rPr lang="en-US" sz="1000" b="0" i="0" kern="1200" dirty="0">
                <a:solidFill>
                  <a:schemeClr val="tx1"/>
                </a:solidFill>
                <a:effectLst/>
                <a:latin typeface="ATT Aleck Sans" panose="020B0503020203020204" pitchFamily="34" charset="0"/>
                <a:ea typeface="+mn-ea"/>
                <a:cs typeface="ATT Aleck Sans" panose="020B0503020203020204" pitchFamily="34" charset="0"/>
              </a:rPr>
              <a:t>Offer to Help </a:t>
            </a:r>
            <a:r>
              <a:rPr lang="en-US" sz="1000" b="0" i="0" u="sng" kern="1200" dirty="0">
                <a:solidFill>
                  <a:schemeClr val="tx1"/>
                </a:solidFill>
                <a:effectLst/>
                <a:latin typeface="ATT Aleck Sans" panose="020B0503020203020204" pitchFamily="34" charset="0"/>
                <a:ea typeface="+mn-ea"/>
                <a:cs typeface="ATT Aleck Sans" panose="020B0503020203020204" pitchFamily="34" charset="0"/>
                <a:hlinkClick r:id="rId4"/>
              </a:rPr>
              <a:t>https://youtu.be/rKcENrl9dBM</a:t>
            </a:r>
            <a:endParaRPr lang="en-US" sz="1000" b="0" i="0" kern="1200" dirty="0">
              <a:solidFill>
                <a:schemeClr val="tx1"/>
              </a:solidFill>
              <a:effectLst/>
              <a:latin typeface="ATT Aleck Sans" panose="020B0503020203020204" pitchFamily="34" charset="0"/>
              <a:ea typeface="+mn-ea"/>
              <a:cs typeface="ATT Aleck Sans" panose="020B0503020203020204" pitchFamily="34" charset="0"/>
            </a:endParaRPr>
          </a:p>
          <a:p>
            <a:r>
              <a:rPr lang="en-US" sz="1000" b="0" i="0" kern="1200" dirty="0">
                <a:solidFill>
                  <a:schemeClr val="tx1"/>
                </a:solidFill>
                <a:effectLst/>
                <a:latin typeface="ATT Aleck Sans" panose="020B0503020203020204" pitchFamily="34" charset="0"/>
                <a:ea typeface="+mn-ea"/>
                <a:cs typeface="ATT Aleck Sans" panose="020B0503020203020204" pitchFamily="34" charset="0"/>
              </a:rPr>
              <a:t>Share the Facts </a:t>
            </a:r>
            <a:r>
              <a:rPr lang="en-US" sz="1000" b="0" i="0" u="sng" kern="1200" dirty="0">
                <a:solidFill>
                  <a:schemeClr val="tx1"/>
                </a:solidFill>
                <a:effectLst/>
                <a:latin typeface="ATT Aleck Sans" panose="020B0503020203020204" pitchFamily="34" charset="0"/>
                <a:ea typeface="+mn-ea"/>
                <a:cs typeface="ATT Aleck Sans" panose="020B0503020203020204" pitchFamily="34" charset="0"/>
                <a:hlinkClick r:id="rId5"/>
              </a:rPr>
              <a:t>https://youtu.be/CINrORL_XLQ</a:t>
            </a:r>
            <a:endParaRPr lang="en-US" sz="1000" b="0" i="0" kern="1200" dirty="0">
              <a:solidFill>
                <a:schemeClr val="tx1"/>
              </a:solidFill>
              <a:effectLst/>
              <a:latin typeface="ATT Aleck Sans" panose="020B0503020203020204" pitchFamily="34" charset="0"/>
              <a:ea typeface="+mn-ea"/>
              <a:cs typeface="ATT Aleck Sans" panose="020B0503020203020204" pitchFamily="34" charset="0"/>
            </a:endParaRPr>
          </a:p>
          <a:p>
            <a:r>
              <a:rPr lang="en-US" sz="1000" b="0" i="0" kern="1200" dirty="0">
                <a:solidFill>
                  <a:schemeClr val="tx1"/>
                </a:solidFill>
                <a:effectLst/>
                <a:latin typeface="ATT Aleck Sans" panose="020B0503020203020204" pitchFamily="34" charset="0"/>
                <a:ea typeface="+mn-ea"/>
                <a:cs typeface="ATT Aleck Sans" panose="020B0503020203020204" pitchFamily="34" charset="0"/>
              </a:rPr>
              <a:t>Show Some Love </a:t>
            </a:r>
            <a:r>
              <a:rPr lang="en-US" sz="1000" b="0" i="0" u="sng" kern="1200" dirty="0">
                <a:solidFill>
                  <a:schemeClr val="tx1"/>
                </a:solidFill>
                <a:effectLst/>
                <a:latin typeface="ATT Aleck Sans" panose="020B0503020203020204" pitchFamily="34" charset="0"/>
                <a:ea typeface="+mn-ea"/>
                <a:cs typeface="ATT Aleck Sans" panose="020B0503020203020204" pitchFamily="34" charset="0"/>
                <a:hlinkClick r:id="rId6"/>
              </a:rPr>
              <a:t>https://youtu.be/LrlhnIc4FNg</a:t>
            </a:r>
            <a:endParaRPr lang="en-US" sz="1000" b="0" i="0" kern="1200" dirty="0">
              <a:solidFill>
                <a:schemeClr val="tx1"/>
              </a:solidFill>
              <a:effectLst/>
              <a:latin typeface="ATT Aleck Sans" panose="020B0503020203020204" pitchFamily="34" charset="0"/>
              <a:ea typeface="+mn-ea"/>
              <a:cs typeface="ATT Aleck Sans" panose="020B0503020203020204" pitchFamily="34" charset="0"/>
            </a:endParaRPr>
          </a:p>
          <a:p>
            <a:r>
              <a:rPr lang="en-US" sz="1000" b="0" i="0" kern="1200" dirty="0">
                <a:solidFill>
                  <a:schemeClr val="tx1"/>
                </a:solidFill>
                <a:effectLst/>
                <a:latin typeface="ATT Aleck Sans" panose="020B0503020203020204" pitchFamily="34" charset="0"/>
                <a:ea typeface="+mn-ea"/>
                <a:cs typeface="ATT Aleck Sans" panose="020B0503020203020204" pitchFamily="34" charset="0"/>
              </a:rPr>
              <a:t>Take a Stand </a:t>
            </a:r>
            <a:r>
              <a:rPr lang="en-US" sz="1000" b="0" i="0" u="sng" kern="1200" dirty="0">
                <a:solidFill>
                  <a:schemeClr val="tx1"/>
                </a:solidFill>
                <a:effectLst/>
                <a:latin typeface="ATT Aleck Sans" panose="020B0503020203020204" pitchFamily="34" charset="0"/>
                <a:ea typeface="+mn-ea"/>
                <a:cs typeface="ATT Aleck Sans" panose="020B0503020203020204" pitchFamily="34" charset="0"/>
                <a:hlinkClick r:id="rId7"/>
              </a:rPr>
              <a:t>https://youtu.be/Fco4tkPp2Jo</a:t>
            </a:r>
            <a:endParaRPr lang="en-US" sz="1000" b="0" i="0" u="sng" kern="1200" dirty="0">
              <a:solidFill>
                <a:schemeClr val="tx1"/>
              </a:solidFill>
              <a:effectLst/>
              <a:latin typeface="ATT Aleck Sans" panose="020B0503020203020204" pitchFamily="34" charset="0"/>
              <a:ea typeface="+mn-ea"/>
              <a:cs typeface="ATT Aleck Sans" panose="020B0503020203020204" pitchFamily="34" charset="0"/>
            </a:endParaRPr>
          </a:p>
          <a:p>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a:t>
            </a:r>
            <a:r>
              <a:rPr lang="en-US" sz="1000" b="0" i="0" kern="1200" dirty="0">
                <a:solidFill>
                  <a:schemeClr val="tx1"/>
                </a:solidFill>
                <a:effectLst/>
                <a:latin typeface="ATT Aleck Sans" panose="020B0503020203020204" pitchFamily="34" charset="0"/>
                <a:ea typeface="+mn-ea"/>
                <a:cs typeface="ATT Aleck Sans" panose="020B0503020203020204" pitchFamily="34" charset="0"/>
              </a:rPr>
              <a:t>Online survey with 603 respondents (total distracted drivers n=489) conducted by Kantar Added Value. Data represented here were collected October 2019-December 2019. National panel sample (ages 15-54, drive, and have a smartphone)</a:t>
            </a:r>
          </a:p>
          <a:p>
            <a:endParaRPr lang="en-US" sz="1000" b="0" i="0" kern="1200" dirty="0">
              <a:solidFill>
                <a:schemeClr val="tx1"/>
              </a:solidFill>
              <a:effectLst/>
              <a:latin typeface="ATT Aleck Sans" panose="020B0503020203020204" pitchFamily="34" charset="0"/>
              <a:ea typeface="+mn-ea"/>
              <a:cs typeface="ATT Aleck Sans" panose="020B05030202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p:txBody>
      </p:sp>
      <p:sp>
        <p:nvSpPr>
          <p:cNvPr id="4" name="Slide Number Placeholder 3"/>
          <p:cNvSpPr>
            <a:spLocks noGrp="1"/>
          </p:cNvSpPr>
          <p:nvPr>
            <p:ph type="sldNum" sz="quarter" idx="5"/>
          </p:nvPr>
        </p:nvSpPr>
        <p:spPr/>
        <p:txBody>
          <a:bodyPr/>
          <a:lstStyle/>
          <a:p>
            <a:fld id="{D1EFF630-FFF0-7347-AB24-DED7298650FF}" type="slidenum">
              <a:rPr lang="en-US" smtClean="0"/>
              <a:pPr/>
              <a:t>13</a:t>
            </a:fld>
            <a:endParaRPr lang="en-US"/>
          </a:p>
        </p:txBody>
      </p:sp>
    </p:spTree>
    <p:extLst>
      <p:ext uri="{BB962C8B-B14F-4D97-AF65-F5344CB8AC3E}">
        <p14:creationId xmlns:p14="http://schemas.microsoft.com/office/powerpoint/2010/main" val="671493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1813" y="758825"/>
            <a:ext cx="3254375" cy="18319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ATT Aleck Sans" panose="020B0503020203020204" pitchFamily="34" charset="0"/>
                <a:ea typeface="+mn-ea"/>
                <a:cs typeface="ATT Aleck Sans" panose="020B0503020203020204" pitchFamily="34" charset="0"/>
              </a:rPr>
              <a:t>Join the movement and help make an impact. Raise awareness in your community and put an end to distracted driving.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kern="1200" dirty="0">
              <a:solidFill>
                <a:schemeClr val="tx1"/>
              </a:solidFill>
              <a:effectLst/>
              <a:latin typeface="ATT Aleck Sans" panose="020B0503020203020204" pitchFamily="34" charset="0"/>
              <a:ea typeface="+mn-ea"/>
              <a:cs typeface="ATT Aleck Sans" panose="020B05030202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Activity: Show the string of videos on ItCanWait.com under Tips (links below as well) and then ask questions of the audience: Which tips are you most likely to use? Do you think some would be more effective for you and why? What other tips can you think of?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kern="1200" dirty="0">
              <a:solidFill>
                <a:schemeClr val="tx1"/>
              </a:solidFill>
              <a:effectLst/>
              <a:latin typeface="ATT Aleck Sans" panose="020B0503020203020204" pitchFamily="34" charset="0"/>
              <a:ea typeface="+mn-ea"/>
              <a:cs typeface="ATT Aleck Sans" panose="020B05030202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0" kern="1200" dirty="0">
                <a:solidFill>
                  <a:schemeClr val="tx1"/>
                </a:solidFill>
                <a:effectLst/>
                <a:latin typeface="ATT Aleck Sans" panose="020B0503020203020204" pitchFamily="34" charset="0"/>
                <a:ea typeface="+mn-ea"/>
                <a:cs typeface="ATT Aleck Sans" panose="020B0503020203020204" pitchFamily="34" charset="0"/>
              </a:rPr>
              <a:t>FULL SET: </a:t>
            </a:r>
            <a:r>
              <a:rPr lang="en-US" sz="1000" b="1" i="0" u="sng" kern="1200" dirty="0">
                <a:solidFill>
                  <a:schemeClr val="tx1"/>
                </a:solidFill>
                <a:effectLst/>
                <a:latin typeface="ATT Aleck Sans" panose="020B0503020203020204" pitchFamily="34" charset="0"/>
                <a:ea typeface="+mn-ea"/>
                <a:cs typeface="ATT Aleck Sans" panose="020B0503020203020204" pitchFamily="34" charset="0"/>
              </a:rPr>
              <a:t>https://www.youtube.com/watch?v=QgC6AXTOkws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kern="1200" dirty="0">
              <a:solidFill>
                <a:schemeClr val="tx1"/>
              </a:solidFill>
              <a:effectLst/>
              <a:latin typeface="ATT Aleck Sans" panose="020B0503020203020204" pitchFamily="34" charset="0"/>
              <a:ea typeface="+mn-ea"/>
              <a:cs typeface="ATT Aleck Sans" panose="020B05030202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kern="1200" dirty="0">
              <a:solidFill>
                <a:schemeClr val="tx1"/>
              </a:solidFill>
              <a:effectLst/>
              <a:latin typeface="ATT Aleck Sans" panose="020B0503020203020204" pitchFamily="34" charset="0"/>
              <a:ea typeface="+mn-ea"/>
              <a:cs typeface="ATT Aleck Sans" panose="020B0503020203020204" pitchFamily="34" charset="0"/>
            </a:endParaRPr>
          </a:p>
          <a:p>
            <a:r>
              <a:rPr lang="en-US" sz="1000" b="0" i="0" kern="1200" dirty="0">
                <a:solidFill>
                  <a:schemeClr val="tx1"/>
                </a:solidFill>
                <a:effectLst/>
                <a:latin typeface="ATT Aleck Sans" panose="020B0503020203020204" pitchFamily="34" charset="0"/>
                <a:ea typeface="+mn-ea"/>
                <a:cs typeface="ATT Aleck Sans" panose="020B0503020203020204" pitchFamily="34" charset="0"/>
              </a:rPr>
              <a:t>If it’s that Important, Pull Over </a:t>
            </a:r>
            <a:r>
              <a:rPr lang="en-US" sz="1000" b="0" i="0" u="sng" kern="1200" dirty="0">
                <a:solidFill>
                  <a:schemeClr val="tx1"/>
                </a:solidFill>
                <a:effectLst/>
                <a:latin typeface="ATT Aleck Sans" panose="020B0503020203020204" pitchFamily="34" charset="0"/>
                <a:ea typeface="+mn-ea"/>
                <a:cs typeface="ATT Aleck Sans" panose="020B0503020203020204" pitchFamily="34" charset="0"/>
                <a:hlinkClick r:id="rId3"/>
              </a:rPr>
              <a:t>https://youtu.be/cCqzoZ24JVk</a:t>
            </a:r>
            <a:endParaRPr lang="en-US" sz="1000" b="0" i="0" kern="1200" dirty="0">
              <a:solidFill>
                <a:schemeClr val="tx1"/>
              </a:solidFill>
              <a:effectLst/>
              <a:latin typeface="ATT Aleck Sans" panose="020B0503020203020204" pitchFamily="34" charset="0"/>
              <a:ea typeface="+mn-ea"/>
              <a:cs typeface="ATT Aleck Sans" panose="020B0503020203020204" pitchFamily="34" charset="0"/>
            </a:endParaRPr>
          </a:p>
          <a:p>
            <a:r>
              <a:rPr lang="en-US" sz="1000" b="0" i="0" kern="1200" dirty="0">
                <a:solidFill>
                  <a:schemeClr val="tx1"/>
                </a:solidFill>
                <a:effectLst/>
                <a:latin typeface="ATT Aleck Sans" panose="020B0503020203020204" pitchFamily="34" charset="0"/>
                <a:ea typeface="+mn-ea"/>
                <a:cs typeface="ATT Aleck Sans" panose="020B0503020203020204" pitchFamily="34" charset="0"/>
              </a:rPr>
              <a:t>Use Your Car’s Voice Controls </a:t>
            </a:r>
            <a:r>
              <a:rPr lang="en-US" sz="1000" b="0" i="0" u="sng" kern="1200" dirty="0">
                <a:solidFill>
                  <a:schemeClr val="tx1"/>
                </a:solidFill>
                <a:effectLst/>
                <a:latin typeface="ATT Aleck Sans" panose="020B0503020203020204" pitchFamily="34" charset="0"/>
                <a:ea typeface="+mn-ea"/>
                <a:cs typeface="ATT Aleck Sans" panose="020B0503020203020204" pitchFamily="34" charset="0"/>
                <a:hlinkClick r:id="rId4"/>
              </a:rPr>
              <a:t>https://youtu.be/n78ojenK3Kc</a:t>
            </a:r>
            <a:endParaRPr lang="en-US" sz="1000" b="0" i="0" kern="1200" dirty="0">
              <a:solidFill>
                <a:schemeClr val="tx1"/>
              </a:solidFill>
              <a:effectLst/>
              <a:latin typeface="ATT Aleck Sans" panose="020B0503020203020204" pitchFamily="34" charset="0"/>
              <a:ea typeface="+mn-ea"/>
              <a:cs typeface="ATT Aleck Sans" panose="020B0503020203020204" pitchFamily="34" charset="0"/>
            </a:endParaRPr>
          </a:p>
          <a:p>
            <a:r>
              <a:rPr lang="en-US" sz="1000" b="0" i="0" kern="1200" dirty="0">
                <a:solidFill>
                  <a:schemeClr val="tx1"/>
                </a:solidFill>
                <a:effectLst/>
                <a:latin typeface="ATT Aleck Sans" panose="020B0503020203020204" pitchFamily="34" charset="0"/>
                <a:ea typeface="+mn-ea"/>
                <a:cs typeface="ATT Aleck Sans" panose="020B0503020203020204" pitchFamily="34" charset="0"/>
              </a:rPr>
              <a:t>Give Your Phone to a Passenger </a:t>
            </a:r>
            <a:r>
              <a:rPr lang="en-US" sz="1000" b="0" i="0" u="sng" kern="1200" dirty="0">
                <a:solidFill>
                  <a:schemeClr val="tx1"/>
                </a:solidFill>
                <a:effectLst/>
                <a:latin typeface="ATT Aleck Sans" panose="020B0503020203020204" pitchFamily="34" charset="0"/>
                <a:ea typeface="+mn-ea"/>
                <a:cs typeface="ATT Aleck Sans" panose="020B0503020203020204" pitchFamily="34" charset="0"/>
                <a:hlinkClick r:id="rId5"/>
              </a:rPr>
              <a:t>https://youtu.be/NIz_lcOfb8M</a:t>
            </a:r>
            <a:endParaRPr lang="en-US" sz="1000" b="0" i="0" kern="1200" dirty="0">
              <a:solidFill>
                <a:schemeClr val="tx1"/>
              </a:solidFill>
              <a:effectLst/>
              <a:latin typeface="ATT Aleck Sans" panose="020B0503020203020204" pitchFamily="34" charset="0"/>
              <a:ea typeface="+mn-ea"/>
              <a:cs typeface="ATT Aleck Sans" panose="020B0503020203020204" pitchFamily="34" charset="0"/>
            </a:endParaRPr>
          </a:p>
          <a:p>
            <a:r>
              <a:rPr lang="en-US" sz="1000" b="0" i="0" kern="1200" dirty="0">
                <a:solidFill>
                  <a:schemeClr val="tx1"/>
                </a:solidFill>
                <a:effectLst/>
                <a:latin typeface="ATT Aleck Sans" panose="020B0503020203020204" pitchFamily="34" charset="0"/>
                <a:ea typeface="+mn-ea"/>
                <a:cs typeface="ATT Aleck Sans" panose="020B0503020203020204" pitchFamily="34" charset="0"/>
              </a:rPr>
              <a:t>Keep Your Phone on Silent </a:t>
            </a:r>
            <a:r>
              <a:rPr lang="en-US" sz="1000" b="0" i="0" u="sng" kern="1200" dirty="0">
                <a:solidFill>
                  <a:schemeClr val="tx1"/>
                </a:solidFill>
                <a:effectLst/>
                <a:latin typeface="ATT Aleck Sans" panose="020B0503020203020204" pitchFamily="34" charset="0"/>
                <a:ea typeface="+mn-ea"/>
                <a:cs typeface="ATT Aleck Sans" panose="020B0503020203020204" pitchFamily="34" charset="0"/>
                <a:hlinkClick r:id="rId6"/>
              </a:rPr>
              <a:t>https://youtu.be/FB8C0XdtK2s</a:t>
            </a:r>
            <a:endParaRPr lang="en-US" sz="1000" b="0" i="0" kern="1200" dirty="0">
              <a:solidFill>
                <a:schemeClr val="tx1"/>
              </a:solidFill>
              <a:effectLst/>
              <a:latin typeface="ATT Aleck Sans" panose="020B0503020203020204" pitchFamily="34" charset="0"/>
              <a:ea typeface="+mn-ea"/>
              <a:cs typeface="ATT Aleck Sans" panose="020B0503020203020204" pitchFamily="34" charset="0"/>
            </a:endParaRPr>
          </a:p>
          <a:p>
            <a:r>
              <a:rPr lang="en-US" sz="1000" b="0" i="0" kern="1200" dirty="0">
                <a:solidFill>
                  <a:schemeClr val="tx1"/>
                </a:solidFill>
                <a:effectLst/>
                <a:latin typeface="ATT Aleck Sans" panose="020B0503020203020204" pitchFamily="34" charset="0"/>
                <a:ea typeface="+mn-ea"/>
                <a:cs typeface="ATT Aleck Sans" panose="020B0503020203020204" pitchFamily="34" charset="0"/>
              </a:rPr>
              <a:t>Use Your Phone Before You Go </a:t>
            </a:r>
            <a:r>
              <a:rPr lang="en-US" sz="1000" b="0" i="0" u="sng" kern="1200" dirty="0">
                <a:solidFill>
                  <a:schemeClr val="tx1"/>
                </a:solidFill>
                <a:effectLst/>
                <a:latin typeface="ATT Aleck Sans" panose="020B0503020203020204" pitchFamily="34" charset="0"/>
                <a:ea typeface="+mn-ea"/>
                <a:cs typeface="ATT Aleck Sans" panose="020B0503020203020204" pitchFamily="34" charset="0"/>
                <a:hlinkClick r:id="rId7"/>
              </a:rPr>
              <a:t>https://youtu.be/TURQ5An0-u4</a:t>
            </a:r>
            <a:endParaRPr lang="en-US" sz="1000" b="0" i="0" kern="1200" dirty="0">
              <a:solidFill>
                <a:schemeClr val="tx1"/>
              </a:solidFill>
              <a:effectLst/>
              <a:latin typeface="ATT Aleck Sans" panose="020B0503020203020204" pitchFamily="34" charset="0"/>
              <a:ea typeface="+mn-ea"/>
              <a:cs typeface="ATT Aleck Sans" panose="020B05030202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p:txBody>
      </p:sp>
      <p:sp>
        <p:nvSpPr>
          <p:cNvPr id="4" name="Slide Number Placeholder 3"/>
          <p:cNvSpPr>
            <a:spLocks noGrp="1"/>
          </p:cNvSpPr>
          <p:nvPr>
            <p:ph type="sldNum" sz="quarter" idx="5"/>
          </p:nvPr>
        </p:nvSpPr>
        <p:spPr/>
        <p:txBody>
          <a:bodyPr/>
          <a:lstStyle/>
          <a:p>
            <a:fld id="{D1EFF630-FFF0-7347-AB24-DED7298650FF}" type="slidenum">
              <a:rPr lang="en-US" smtClean="0"/>
              <a:pPr/>
              <a:t>14</a:t>
            </a:fld>
            <a:endParaRPr lang="en-US"/>
          </a:p>
        </p:txBody>
      </p:sp>
    </p:spTree>
    <p:extLst>
      <p:ext uri="{BB962C8B-B14F-4D97-AF65-F5344CB8AC3E}">
        <p14:creationId xmlns:p14="http://schemas.microsoft.com/office/powerpoint/2010/main" val="928721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8113" y="723900"/>
            <a:ext cx="4041775" cy="22733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ATT Aleck Sans" panose="020B0503020203020204" pitchFamily="34" charset="0"/>
                <a:ea typeface="+mn-ea"/>
                <a:cs typeface="ATT Aleck Sans" panose="020B0503020203020204" pitchFamily="34" charset="0"/>
              </a:rPr>
              <a:t>Take three easy steps: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kern="1200" dirty="0">
              <a:solidFill>
                <a:schemeClr val="tx1"/>
              </a:solidFill>
              <a:effectLst/>
              <a:latin typeface="ATT Aleck Sans" panose="020B0503020203020204" pitchFamily="34" charset="0"/>
              <a:ea typeface="+mn-ea"/>
              <a:cs typeface="ATT Aleck Sans" panose="020B0503020203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000" b="0" i="0" kern="1200" dirty="0">
                <a:solidFill>
                  <a:schemeClr val="tx1"/>
                </a:solidFill>
                <a:effectLst/>
                <a:latin typeface="ATT Aleck Sans" panose="020B0503020203020204" pitchFamily="34" charset="0"/>
                <a:ea typeface="+mn-ea"/>
                <a:cs typeface="ATT Aleck Sans" panose="020B0503020203020204" pitchFamily="34" charset="0"/>
              </a:rPr>
              <a:t>Take the pledge to drive distraction free to create safer roads for everyone.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000" b="0" i="0" kern="1200" dirty="0">
                <a:solidFill>
                  <a:schemeClr val="tx1"/>
                </a:solidFill>
                <a:effectLst/>
                <a:latin typeface="ATT Aleck Sans" panose="020B0503020203020204" pitchFamily="34" charset="0"/>
                <a:ea typeface="+mn-ea"/>
                <a:cs typeface="ATT Aleck Sans" panose="020B0503020203020204" pitchFamily="34" charset="0"/>
              </a:rPr>
              <a:t>Speak up — no matter the distraction — to help reduce distracted driving.</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000" b="0" i="0" kern="1200" dirty="0">
                <a:solidFill>
                  <a:schemeClr val="tx1"/>
                </a:solidFill>
                <a:effectLst/>
                <a:latin typeface="ATT Aleck Sans" panose="020B0503020203020204" pitchFamily="34" charset="0"/>
                <a:ea typeface="+mn-ea"/>
                <a:cs typeface="ATT Aleck Sans" panose="020B0503020203020204" pitchFamily="34" charset="0"/>
              </a:rPr>
              <a:t>Join the movement: On </a:t>
            </a:r>
            <a:r>
              <a:rPr lang="en-US" sz="1000" b="0" i="0" u="sng" kern="1200" dirty="0">
                <a:solidFill>
                  <a:schemeClr val="tx1"/>
                </a:solidFill>
                <a:effectLst/>
                <a:latin typeface="ATT Aleck Sans" panose="020B0503020203020204" pitchFamily="34" charset="0"/>
                <a:ea typeface="+mn-ea"/>
                <a:cs typeface="ATT Aleck Sans" panose="020B0503020203020204" pitchFamily="34" charset="0"/>
                <a:hlinkClick r:id="rId3"/>
              </a:rPr>
              <a:t>ItCanWait.com</a:t>
            </a:r>
            <a:r>
              <a:rPr lang="en-US" sz="1000" b="0" i="0" kern="1200" dirty="0">
                <a:solidFill>
                  <a:schemeClr val="tx1"/>
                </a:solidFill>
                <a:effectLst/>
                <a:latin typeface="ATT Aleck Sans" panose="020B0503020203020204" pitchFamily="34" charset="0"/>
                <a:ea typeface="+mn-ea"/>
                <a:cs typeface="ATT Aleck Sans" panose="020B0503020203020204" pitchFamily="34" charset="0"/>
              </a:rPr>
              <a:t>, everyone can find </a:t>
            </a:r>
            <a:r>
              <a:rPr lang="en-US" sz="1000" b="0" i="0" u="none" kern="1200" dirty="0">
                <a:solidFill>
                  <a:schemeClr val="tx1"/>
                </a:solidFill>
                <a:effectLst/>
                <a:latin typeface="ATT Aleck Sans" panose="020B0503020203020204" pitchFamily="34" charset="0"/>
                <a:ea typeface="+mn-ea"/>
                <a:cs typeface="ATT Aleck Sans" panose="020B0503020203020204" pitchFamily="34" charset="0"/>
              </a:rPr>
              <a:t>free resources to speak up and help prevent distracted driving. From real stories from real people impacted by distracted driving, to conversations starters with family and friends, to presentations to give in your community.</a:t>
            </a:r>
          </a:p>
          <a:p>
            <a:endParaRPr lang="en-US" dirty="0"/>
          </a:p>
        </p:txBody>
      </p:sp>
      <p:sp>
        <p:nvSpPr>
          <p:cNvPr id="4" name="Slide Number Placeholder 3"/>
          <p:cNvSpPr>
            <a:spLocks noGrp="1"/>
          </p:cNvSpPr>
          <p:nvPr>
            <p:ph type="sldNum" sz="quarter" idx="5"/>
          </p:nvPr>
        </p:nvSpPr>
        <p:spPr/>
        <p:txBody>
          <a:bodyPr/>
          <a:lstStyle/>
          <a:p>
            <a:fld id="{91485784-3BD3-8541-B87D-50F477CD1C78}" type="slidenum">
              <a:rPr lang="en-US" smtClean="0"/>
              <a:pPr/>
              <a:t>15</a:t>
            </a:fld>
            <a:endParaRPr lang="en-US"/>
          </a:p>
        </p:txBody>
      </p:sp>
    </p:spTree>
    <p:extLst>
      <p:ext uri="{BB962C8B-B14F-4D97-AF65-F5344CB8AC3E}">
        <p14:creationId xmlns:p14="http://schemas.microsoft.com/office/powerpoint/2010/main" val="20417302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1813" y="758825"/>
            <a:ext cx="3254375" cy="1831975"/>
          </a:xfrm>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dirty="0">
                <a:solidFill>
                  <a:schemeClr val="bg1"/>
                </a:solidFill>
                <a:latin typeface="ATT Aleck Sans Light" panose="020B0403020203020204" pitchFamily="34" charset="0"/>
                <a:cs typeface="ATT Aleck Sans Light" panose="020B0403020203020204" pitchFamily="34" charset="0"/>
              </a:rPr>
              <a:t>We know most people think distracted driving is wrong, dangerous, and a major problem. The only thing holding us back…is us! </a:t>
            </a:r>
            <a:r>
              <a:rPr lang="en-US" sz="1000" b="0" i="0" kern="1200" dirty="0">
                <a:solidFill>
                  <a:schemeClr val="tx1"/>
                </a:solidFill>
                <a:effectLst/>
                <a:latin typeface="ATT Aleck Sans" panose="020B0503020203020204" pitchFamily="34" charset="0"/>
                <a:ea typeface="+mn-ea"/>
                <a:cs typeface="ATT Aleck Sans" panose="020B0503020203020204" pitchFamily="34" charset="0"/>
              </a:rPr>
              <a:t>When you’re behind the wheel – It Can Wait! </a:t>
            </a:r>
          </a:p>
          <a:p>
            <a:pPr defTabSz="931774">
              <a:defRPr/>
            </a:pPr>
            <a:endParaRPr lang="en-US" dirty="0">
              <a:solidFill>
                <a:schemeClr val="bg1"/>
              </a:solidFill>
              <a:latin typeface="ATT Aleck Sans Light" panose="020B0403020203020204" pitchFamily="34" charset="0"/>
              <a:cs typeface="ATT Aleck Sans Light" panose="020B0403020203020204" pitchFamily="34" charset="0"/>
            </a:endParaRPr>
          </a:p>
          <a:p>
            <a:pPr defTabSz="931774">
              <a:defRPr/>
            </a:pPr>
            <a:endParaRPr lang="en-US" dirty="0">
              <a:solidFill>
                <a:schemeClr val="bg1"/>
              </a:solidFill>
              <a:latin typeface="ATT Aleck Sans Light" panose="020B0403020203020204" pitchFamily="34" charset="0"/>
              <a:cs typeface="ATT Aleck Sans Light" panose="020B0403020203020204" pitchFamily="34" charset="0"/>
            </a:endParaRPr>
          </a:p>
          <a:p>
            <a:endParaRPr lang="en-US" dirty="0"/>
          </a:p>
        </p:txBody>
      </p:sp>
      <p:sp>
        <p:nvSpPr>
          <p:cNvPr id="4" name="Slide Number Placeholder 3"/>
          <p:cNvSpPr>
            <a:spLocks noGrp="1"/>
          </p:cNvSpPr>
          <p:nvPr>
            <p:ph type="sldNum" sz="quarter" idx="5"/>
          </p:nvPr>
        </p:nvSpPr>
        <p:spPr/>
        <p:txBody>
          <a:bodyPr/>
          <a:lstStyle/>
          <a:p>
            <a:fld id="{D1EFF630-FFF0-7347-AB24-DED7298650FF}" type="slidenum">
              <a:rPr lang="en-US" smtClean="0"/>
              <a:pPr/>
              <a:t>16</a:t>
            </a:fld>
            <a:endParaRPr lang="en-US" dirty="0"/>
          </a:p>
        </p:txBody>
      </p:sp>
    </p:spTree>
    <p:extLst>
      <p:ext uri="{BB962C8B-B14F-4D97-AF65-F5344CB8AC3E}">
        <p14:creationId xmlns:p14="http://schemas.microsoft.com/office/powerpoint/2010/main" val="20713121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8113" y="723900"/>
            <a:ext cx="4041775" cy="2273300"/>
          </a:xfrm>
        </p:spPr>
      </p:sp>
      <p:sp>
        <p:nvSpPr>
          <p:cNvPr id="3" name="Notes Placeholder 2"/>
          <p:cNvSpPr>
            <a:spLocks noGrp="1"/>
          </p:cNvSpPr>
          <p:nvPr>
            <p:ph type="body" idx="1"/>
          </p:nvPr>
        </p:nvSpPr>
        <p:spPr/>
        <p:txBody>
          <a:bodyPr/>
          <a:lstStyle/>
          <a:p>
            <a:r>
              <a:rPr lang="en-US" sz="1000" b="0" i="0" kern="1200" dirty="0">
                <a:solidFill>
                  <a:schemeClr val="tx1"/>
                </a:solidFill>
                <a:effectLst/>
                <a:latin typeface="ATT Aleck Sans" panose="020B0503020203020204" pitchFamily="34" charset="0"/>
                <a:ea typeface="+mn-ea"/>
                <a:cs typeface="ATT Aleck Sans" panose="020B0503020203020204" pitchFamily="34" charset="0"/>
              </a:rPr>
              <a:t>Make a difference in your community. Join AT&amp;T and help put an end to distracted driving. Together, we can make the roads safer for everyone.</a:t>
            </a:r>
            <a:endParaRPr lang="en-US" dirty="0"/>
          </a:p>
        </p:txBody>
      </p:sp>
      <p:sp>
        <p:nvSpPr>
          <p:cNvPr id="4" name="Slide Number Placeholder 3"/>
          <p:cNvSpPr>
            <a:spLocks noGrp="1"/>
          </p:cNvSpPr>
          <p:nvPr>
            <p:ph type="sldNum" sz="quarter" idx="5"/>
          </p:nvPr>
        </p:nvSpPr>
        <p:spPr/>
        <p:txBody>
          <a:bodyPr/>
          <a:lstStyle/>
          <a:p>
            <a:fld id="{91485784-3BD3-8541-B87D-50F477CD1C78}" type="slidenum">
              <a:rPr lang="en-US" smtClean="0"/>
              <a:pPr/>
              <a:t>17</a:t>
            </a:fld>
            <a:endParaRPr lang="en-US" dirty="0"/>
          </a:p>
        </p:txBody>
      </p:sp>
    </p:spTree>
    <p:extLst>
      <p:ext uri="{BB962C8B-B14F-4D97-AF65-F5344CB8AC3E}">
        <p14:creationId xmlns:p14="http://schemas.microsoft.com/office/powerpoint/2010/main" val="1722545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1813" y="758825"/>
            <a:ext cx="3254375" cy="1831975"/>
          </a:xfrm>
        </p:spPr>
      </p:sp>
      <p:sp>
        <p:nvSpPr>
          <p:cNvPr id="3" name="Notes Placeholder 2"/>
          <p:cNvSpPr>
            <a:spLocks noGrp="1"/>
          </p:cNvSpPr>
          <p:nvPr>
            <p:ph type="body" idx="1"/>
          </p:nvPr>
        </p:nvSpPr>
        <p:spPr/>
        <p:txBody>
          <a:bodyPr/>
          <a:lstStyle/>
          <a:p>
            <a:pPr marL="171450" indent="-171450" rtl="0" fontAlgn="base">
              <a:buFont typeface="Arial" panose="020B0604020202020204" pitchFamily="34" charset="0"/>
              <a:buChar char="•"/>
            </a:pPr>
            <a:r>
              <a:rPr lang="en-US" sz="1000" b="0" i="0" u="none" strike="noStrike" kern="1200" dirty="0">
                <a:solidFill>
                  <a:schemeClr val="tx1"/>
                </a:solidFill>
                <a:effectLst/>
                <a:latin typeface="ATT Aleck Sans" panose="020B0503020203020204" pitchFamily="34" charset="0"/>
                <a:ea typeface="+mn-ea"/>
                <a:cs typeface="ATT Aleck Sans" panose="020B0503020203020204" pitchFamily="34" charset="0"/>
              </a:rPr>
              <a:t>Today we're going to talk about distracted driving and what we can all do to help make the roads safer for everyone.</a:t>
            </a:r>
            <a:r>
              <a:rPr lang="en-US" sz="1000" b="0" i="0" dirty="0">
                <a:effectLst/>
                <a:latin typeface="ATT Aleck Sans" panose="020B0503020203020204" pitchFamily="34" charset="0"/>
              </a:rPr>
              <a:t>​</a:t>
            </a:r>
            <a:endParaRPr lang="en-US" sz="1000" b="0" i="0" kern="1200" dirty="0">
              <a:solidFill>
                <a:schemeClr val="tx1"/>
              </a:solidFill>
              <a:effectLst/>
              <a:latin typeface="ATT Aleck Sans" panose="020B0503020203020204" pitchFamily="34" charset="0"/>
              <a:ea typeface="+mn-ea"/>
              <a:cs typeface="ATT Aleck Sans" panose="020B0503020203020204" pitchFamily="34" charset="0"/>
            </a:endParaRPr>
          </a:p>
          <a:p>
            <a:pPr marL="171450" indent="-171450" rtl="0" fontAlgn="base">
              <a:buFont typeface="Arial" panose="020B0604020202020204" pitchFamily="34" charset="0"/>
              <a:buChar char="•"/>
            </a:pPr>
            <a:r>
              <a:rPr lang="en-US" sz="1000" b="0" i="0" u="none" strike="noStrike" kern="1200" dirty="0">
                <a:solidFill>
                  <a:schemeClr val="tx1"/>
                </a:solidFill>
                <a:effectLst/>
                <a:latin typeface="ATT Aleck Sans" panose="020B0503020203020204" pitchFamily="34" charset="0"/>
                <a:ea typeface="+mn-ea"/>
                <a:cs typeface="ATT Aleck Sans" panose="020B0503020203020204" pitchFamily="34" charset="0"/>
              </a:rPr>
              <a:t>Let's start with the facts. </a:t>
            </a:r>
            <a:endParaRPr lang="en-US" sz="1000" b="0" i="0" kern="1200" dirty="0">
              <a:solidFill>
                <a:schemeClr val="tx1"/>
              </a:solidFill>
              <a:effectLst/>
              <a:latin typeface="ATT Aleck Sans" panose="020B0503020203020204" pitchFamily="34" charset="0"/>
              <a:ea typeface="+mn-ea"/>
              <a:cs typeface="ATT Aleck Sans" panose="020B0503020203020204" pitchFamily="34" charset="0"/>
            </a:endParaRPr>
          </a:p>
        </p:txBody>
      </p:sp>
      <p:sp>
        <p:nvSpPr>
          <p:cNvPr id="4" name="Slide Number Placeholder 3"/>
          <p:cNvSpPr>
            <a:spLocks noGrp="1"/>
          </p:cNvSpPr>
          <p:nvPr>
            <p:ph type="sldNum" sz="quarter" idx="5"/>
          </p:nvPr>
        </p:nvSpPr>
        <p:spPr/>
        <p:txBody>
          <a:bodyPr/>
          <a:lstStyle/>
          <a:p>
            <a:fld id="{D1EFF630-FFF0-7347-AB24-DED7298650FF}" type="slidenum">
              <a:rPr lang="en-US" smtClean="0"/>
              <a:pPr/>
              <a:t>2</a:t>
            </a:fld>
            <a:endParaRPr lang="en-US"/>
          </a:p>
        </p:txBody>
      </p:sp>
    </p:spTree>
    <p:extLst>
      <p:ext uri="{BB962C8B-B14F-4D97-AF65-F5344CB8AC3E}">
        <p14:creationId xmlns:p14="http://schemas.microsoft.com/office/powerpoint/2010/main" val="1622840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1813" y="758825"/>
            <a:ext cx="3254375" cy="1831975"/>
          </a:xfrm>
        </p:spPr>
      </p:sp>
      <p:sp>
        <p:nvSpPr>
          <p:cNvPr id="3" name="Notes Placeholder 2"/>
          <p:cNvSpPr>
            <a:spLocks noGrp="1"/>
          </p:cNvSpPr>
          <p:nvPr>
            <p:ph type="body" idx="1"/>
          </p:nvPr>
        </p:nvSpPr>
        <p:spPr/>
        <p:txBody>
          <a:bodyPr/>
          <a:lstStyle/>
          <a:p>
            <a:pPr marL="285750" indent="-285750">
              <a:buFont typeface="Arial"/>
              <a:buChar char="•"/>
            </a:pPr>
            <a:r>
              <a:rPr lang="en-US" dirty="0">
                <a:latin typeface="ATT Aleck Sans"/>
                <a:cs typeface="ATT Aleck Sans"/>
              </a:rPr>
              <a:t>Over </a:t>
            </a:r>
            <a:r>
              <a:rPr lang="en-US" sz="1000" b="0" i="0" kern="1200" dirty="0">
                <a:solidFill>
                  <a:schemeClr val="tx1"/>
                </a:solidFill>
                <a:effectLst/>
                <a:latin typeface="ATT Aleck Sans"/>
                <a:cs typeface="ATT Aleck Sans"/>
              </a:rPr>
              <a:t>95% of people know distracted driving is dangerous</a:t>
            </a:r>
            <a:r>
              <a:rPr lang="en-US" dirty="0">
                <a:latin typeface="ATT Aleck Sans"/>
                <a:cs typeface="ATT Aleck Sans"/>
              </a:rPr>
              <a:t>.</a:t>
            </a:r>
            <a:r>
              <a:rPr lang="en-US" baseline="30000" dirty="0">
                <a:latin typeface="ATT Aleck Sans"/>
                <a:cs typeface="ATT Aleck Sans"/>
              </a:rPr>
              <a:t>1</a:t>
            </a:r>
            <a:endParaRPr lang="en-US" baseline="30000" dirty="0"/>
          </a:p>
          <a:p>
            <a:pPr marL="285750" indent="-285750">
              <a:buFont typeface="Arial"/>
              <a:buChar char="•"/>
            </a:pPr>
            <a:r>
              <a:rPr lang="en-US" dirty="0">
                <a:latin typeface="ATT Aleck Sans"/>
                <a:cs typeface="ATT Aleck Sans"/>
              </a:rPr>
              <a:t>It’s so common that nearly a quarter of people don’t see it as a major problem</a:t>
            </a:r>
            <a:r>
              <a:rPr lang="en-US" baseline="30000" dirty="0">
                <a:latin typeface="ATT Aleck Sans"/>
                <a:cs typeface="ATT Aleck Sans"/>
              </a:rPr>
              <a:t>1</a:t>
            </a:r>
            <a:r>
              <a:rPr lang="en-US" dirty="0">
                <a:latin typeface="ATT Aleck Sans"/>
                <a:cs typeface="ATT Aleck Sans"/>
              </a:rPr>
              <a:t>  </a:t>
            </a:r>
            <a:endParaRPr lang="en-US" dirty="0"/>
          </a:p>
          <a:p>
            <a:pPr marL="285750" indent="-285750">
              <a:buFont typeface="Arial"/>
              <a:buChar char="•"/>
            </a:pPr>
            <a:r>
              <a:rPr lang="en-US" dirty="0">
                <a:latin typeface="ATT Aleck Sans"/>
                <a:cs typeface="ATT Aleck Sans"/>
              </a:rPr>
              <a:t>But it is a problem.</a:t>
            </a:r>
          </a:p>
          <a:p>
            <a:pPr marL="285750" indent="-285750">
              <a:buFont typeface="Arial"/>
              <a:buChar char="•"/>
            </a:pPr>
            <a:endParaRPr lang="en-US" dirty="0">
              <a:latin typeface="ATT Aleck Sans"/>
              <a:cs typeface="ATT Aleck Sans"/>
            </a:endParaRPr>
          </a:p>
          <a:p>
            <a:pPr marL="0" indent="0">
              <a:buFont typeface="Arial"/>
              <a:buNone/>
            </a:pPr>
            <a:r>
              <a:rPr lang="en-US" sz="1000" b="0" i="1" kern="1200" baseline="30000" dirty="0">
                <a:solidFill>
                  <a:schemeClr val="tx1"/>
                </a:solidFill>
                <a:latin typeface="ATT Aleck Sans"/>
                <a:ea typeface="+mn-ea"/>
                <a:cs typeface="ATT Aleck Sans"/>
              </a:rPr>
              <a:t>(1) </a:t>
            </a:r>
            <a:r>
              <a:rPr lang="en-US" sz="1000" b="0" i="1" u="none" strike="noStrike" kern="1200" dirty="0">
                <a:solidFill>
                  <a:schemeClr val="tx1"/>
                </a:solidFill>
                <a:effectLst/>
                <a:latin typeface="ATT Aleck Sans" panose="020B0503020203020204" pitchFamily="34" charset="0"/>
                <a:ea typeface="+mn-ea"/>
                <a:cs typeface="ATT Aleck Sans" panose="020B0503020203020204" pitchFamily="34" charset="0"/>
              </a:rPr>
              <a:t>Online survey with 624 respondents conducted by Added Value. Ongoing survey, data represented here were collected July 2019-September 2019. National panel sample (ages 15-54, drive, and have a smartphone).</a:t>
            </a:r>
            <a:endParaRPr lang="en-US" dirty="0"/>
          </a:p>
        </p:txBody>
      </p:sp>
      <p:sp>
        <p:nvSpPr>
          <p:cNvPr id="4" name="Slide Number Placeholder 3"/>
          <p:cNvSpPr>
            <a:spLocks noGrp="1"/>
          </p:cNvSpPr>
          <p:nvPr>
            <p:ph type="sldNum" sz="quarter" idx="5"/>
          </p:nvPr>
        </p:nvSpPr>
        <p:spPr/>
        <p:txBody>
          <a:bodyPr/>
          <a:lstStyle/>
          <a:p>
            <a:fld id="{D1EFF630-FFF0-7347-AB24-DED7298650FF}" type="slidenum">
              <a:rPr lang="en-US" smtClean="0"/>
              <a:pPr/>
              <a:t>3</a:t>
            </a:fld>
            <a:endParaRPr lang="en-US"/>
          </a:p>
        </p:txBody>
      </p:sp>
    </p:spTree>
    <p:extLst>
      <p:ext uri="{BB962C8B-B14F-4D97-AF65-F5344CB8AC3E}">
        <p14:creationId xmlns:p14="http://schemas.microsoft.com/office/powerpoint/2010/main" val="2369770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1813" y="758825"/>
            <a:ext cx="3254375" cy="1831975"/>
          </a:xfrm>
        </p:spPr>
      </p:sp>
      <p:sp>
        <p:nvSpPr>
          <p:cNvPr id="3" name="Notes Placeholder 2"/>
          <p:cNvSpPr>
            <a:spLocks noGrp="1"/>
          </p:cNvSpPr>
          <p:nvPr>
            <p:ph type="body" idx="1"/>
          </p:nvPr>
        </p:nvSpPr>
        <p:spPr/>
        <p:txBody>
          <a:bodyPr/>
          <a:lstStyle/>
          <a:p>
            <a:pPr marL="171450" marR="0" lvl="0" indent="-171450" algn="l" defTabSz="931774" rtl="0" eaLnBrk="1" fontAlgn="auto" latinLnBrk="0" hangingPunct="1">
              <a:lnSpc>
                <a:spcPct val="100000"/>
              </a:lnSpc>
              <a:spcBef>
                <a:spcPts val="0"/>
              </a:spcBef>
              <a:spcAft>
                <a:spcPts val="0"/>
              </a:spcAft>
              <a:buClrTx/>
              <a:buSzTx/>
              <a:buFont typeface="Arial"/>
              <a:buChar char="•"/>
              <a:tabLst/>
              <a:defRPr/>
            </a:pPr>
            <a:r>
              <a:rPr lang="en-US" sz="1000" b="0" i="0" kern="1200" dirty="0">
                <a:solidFill>
                  <a:schemeClr val="tx1"/>
                </a:solidFill>
                <a:effectLst/>
                <a:latin typeface="ATT Aleck Sans" panose="020B0503020203020204" pitchFamily="34" charset="0"/>
                <a:ea typeface="+mn-ea"/>
                <a:cs typeface="ATT Aleck Sans" panose="020B0503020203020204" pitchFamily="34" charset="0"/>
              </a:rPr>
              <a:t>Tens of thousands of people are injured — and hundreds die — every year due to smartphone distracted driving </a:t>
            </a:r>
            <a:r>
              <a:rPr lang="en-US" sz="1000" b="0" i="0" kern="1200" baseline="30000" dirty="0">
                <a:solidFill>
                  <a:schemeClr val="tx1"/>
                </a:solidFill>
                <a:effectLst/>
                <a:latin typeface="ATT Aleck Sans"/>
                <a:ea typeface="+mn-ea"/>
                <a:cs typeface="ATT Aleck Sans"/>
              </a:rPr>
              <a:t>(1</a:t>
            </a:r>
            <a:r>
              <a:rPr lang="en-US" baseline="30000" dirty="0">
                <a:latin typeface="ATT Aleck Sans"/>
                <a:cs typeface="ATT Aleck Sans"/>
              </a:rPr>
              <a:t>)</a:t>
            </a:r>
            <a:r>
              <a:rPr lang="en-US" dirty="0">
                <a:latin typeface="ATT Aleck Sans"/>
                <a:cs typeface="ATT Aleck Sans"/>
              </a:rPr>
              <a:t>.</a:t>
            </a:r>
          </a:p>
          <a:p>
            <a:pPr marL="171450" marR="0" lvl="0" indent="-171450" algn="l" defTabSz="931774" rtl="0" eaLnBrk="1" fontAlgn="auto" latinLnBrk="0" hangingPunct="1">
              <a:lnSpc>
                <a:spcPct val="100000"/>
              </a:lnSpc>
              <a:spcBef>
                <a:spcPts val="0"/>
              </a:spcBef>
              <a:spcAft>
                <a:spcPts val="0"/>
              </a:spcAft>
              <a:buClrTx/>
              <a:buSzTx/>
              <a:buFont typeface="Arial"/>
              <a:buChar char="•"/>
              <a:tabLst/>
              <a:defRPr/>
            </a:pPr>
            <a:r>
              <a:rPr lang="en-US" dirty="0">
                <a:latin typeface="ATT Aleck Sans"/>
                <a:cs typeface="ATT Aleck Sans"/>
              </a:rPr>
              <a:t>Here’s a look at some of the things they are doing on their smartphones when behind the wheel </a:t>
            </a:r>
            <a:r>
              <a:rPr lang="en-US" sz="1000" b="0" i="0" kern="1200" baseline="30000" dirty="0">
                <a:solidFill>
                  <a:schemeClr val="tx1"/>
                </a:solidFill>
                <a:latin typeface="ATT Aleck Sans"/>
                <a:ea typeface="+mn-ea"/>
                <a:cs typeface="ATT Aleck Sans"/>
              </a:rPr>
              <a:t>(2). </a:t>
            </a:r>
          </a:p>
          <a:p>
            <a:pPr marL="171450" marR="0" lvl="0" indent="-171450" algn="l" defTabSz="931774">
              <a:lnSpc>
                <a:spcPct val="100000"/>
              </a:lnSpc>
              <a:spcBef>
                <a:spcPts val="0"/>
              </a:spcBef>
              <a:spcAft>
                <a:spcPts val="0"/>
              </a:spcAft>
              <a:buClrTx/>
              <a:buSzTx/>
              <a:buFont typeface="Arial"/>
              <a:buChar char="•"/>
              <a:tabLst/>
              <a:defRPr/>
            </a:pPr>
            <a:endParaRPr lang="en-US" sz="1000" b="0" i="0" kern="1200" dirty="0">
              <a:solidFill>
                <a:schemeClr val="tx1"/>
              </a:solidFill>
              <a:effectLst/>
              <a:latin typeface="ATT Aleck Sans"/>
              <a:cs typeface="ATT Aleck Sans"/>
            </a:endParaRPr>
          </a:p>
          <a:p>
            <a:pPr marL="342900" marR="0" lvl="1" indent="-171450" algn="l" defTabSz="931774">
              <a:lnSpc>
                <a:spcPct val="100000"/>
              </a:lnSpc>
              <a:spcBef>
                <a:spcPts val="0"/>
              </a:spcBef>
              <a:spcAft>
                <a:spcPts val="0"/>
              </a:spcAft>
              <a:buClrTx/>
              <a:buSzTx/>
              <a:buFont typeface="Arial"/>
              <a:buChar char="•"/>
              <a:tabLst/>
              <a:defRPr/>
            </a:pPr>
            <a:r>
              <a:rPr lang="en-US" sz="1000" b="0" i="0" kern="1200" dirty="0">
                <a:solidFill>
                  <a:schemeClr val="tx1"/>
                </a:solidFill>
                <a:effectLst/>
                <a:latin typeface="ATT Aleck Sans"/>
                <a:cs typeface="ATT Aleck Sans"/>
              </a:rPr>
              <a:t>People report that they text, email and view social media posts. </a:t>
            </a:r>
          </a:p>
          <a:p>
            <a:pPr marL="342900" marR="0" lvl="1" indent="-171450" algn="l" defTabSz="931774">
              <a:lnSpc>
                <a:spcPct val="100000"/>
              </a:lnSpc>
              <a:spcBef>
                <a:spcPts val="0"/>
              </a:spcBef>
              <a:spcAft>
                <a:spcPts val="0"/>
              </a:spcAft>
              <a:buClrTx/>
              <a:buSzTx/>
              <a:buFont typeface="Arial"/>
              <a:buChar char="•"/>
              <a:tabLst/>
              <a:defRPr/>
            </a:pPr>
            <a:r>
              <a:rPr lang="en-US" sz="1000" b="0" i="0" kern="1200" dirty="0">
                <a:solidFill>
                  <a:schemeClr val="tx1"/>
                </a:solidFill>
                <a:effectLst/>
                <a:latin typeface="ATT Aleck Sans"/>
                <a:cs typeface="ATT Aleck Sans"/>
              </a:rPr>
              <a:t>People report they take pictures and record video</a:t>
            </a:r>
          </a:p>
          <a:p>
            <a:pPr marL="342900" marR="0" lvl="1" indent="-171450" algn="l" defTabSz="931774">
              <a:lnSpc>
                <a:spcPct val="100000"/>
              </a:lnSpc>
              <a:spcBef>
                <a:spcPts val="0"/>
              </a:spcBef>
              <a:spcAft>
                <a:spcPts val="0"/>
              </a:spcAft>
              <a:buClrTx/>
              <a:buSzTx/>
              <a:buFont typeface="Arial"/>
              <a:buChar char="•"/>
              <a:tabLst/>
              <a:defRPr/>
            </a:pPr>
            <a:r>
              <a:rPr lang="en-US" sz="1000" b="0" i="0" kern="1200" dirty="0">
                <a:solidFill>
                  <a:schemeClr val="tx1"/>
                </a:solidFill>
                <a:effectLst/>
                <a:latin typeface="ATT Aleck Sans"/>
                <a:cs typeface="ATT Aleck Sans"/>
              </a:rPr>
              <a:t>They even surf the web and watch videos/view pictures while driving.</a:t>
            </a:r>
          </a:p>
          <a:p>
            <a:pPr marL="342900" marR="0" lvl="1" indent="-171450" algn="l" defTabSz="931774">
              <a:lnSpc>
                <a:spcPct val="100000"/>
              </a:lnSpc>
              <a:spcBef>
                <a:spcPts val="0"/>
              </a:spcBef>
              <a:spcAft>
                <a:spcPts val="0"/>
              </a:spcAft>
              <a:buClrTx/>
              <a:buSzTx/>
              <a:buFont typeface="Arial"/>
              <a:buChar char="•"/>
              <a:tabLst/>
              <a:defRPr/>
            </a:pPr>
            <a:r>
              <a:rPr lang="en-US" sz="1000" b="0" i="0" kern="1200" dirty="0">
                <a:solidFill>
                  <a:schemeClr val="tx1"/>
                </a:solidFill>
                <a:effectLst/>
                <a:latin typeface="ATT Aleck Sans"/>
                <a:cs typeface="ATT Aleck Sans"/>
              </a:rPr>
              <a:t>All of these activities are dangerous.</a:t>
            </a:r>
            <a:endParaRPr lang="en-US" dirty="0">
              <a:latin typeface="ATT Aleck Sans"/>
              <a:cs typeface="ATT Aleck Sans"/>
            </a:endParaRPr>
          </a:p>
          <a:p>
            <a:pPr marL="171450" indent="-171450" defTabSz="931774">
              <a:buFont typeface="Arial"/>
              <a:buChar char="•"/>
              <a:defRPr/>
            </a:pPr>
            <a:endParaRPr lang="en-US" dirty="0">
              <a:latin typeface="ATT Aleck Sans"/>
              <a:cs typeface="ATT Aleck Sans"/>
            </a:endParaRPr>
          </a:p>
          <a:p>
            <a:pPr marL="0" marR="0" lvl="0" indent="0" algn="l" defTabSz="931774" rtl="0" eaLnBrk="1" fontAlgn="auto" latinLnBrk="0" hangingPunct="1">
              <a:lnSpc>
                <a:spcPct val="100000"/>
              </a:lnSpc>
              <a:spcBef>
                <a:spcPts val="0"/>
              </a:spcBef>
              <a:spcAft>
                <a:spcPts val="0"/>
              </a:spcAft>
              <a:buClrTx/>
              <a:buSzTx/>
              <a:buFont typeface="Arial"/>
              <a:buNone/>
              <a:tabLst/>
              <a:defRPr/>
            </a:pPr>
            <a:endParaRPr lang="en-US" i="0" baseline="0" dirty="0">
              <a:latin typeface="ATT Aleck Sans"/>
              <a:cs typeface="ATT Aleck Sans"/>
            </a:endParaRPr>
          </a:p>
          <a:p>
            <a:pPr marL="0" marR="0" lvl="0" indent="0" algn="l" defTabSz="931774" rtl="0" eaLnBrk="1" fontAlgn="auto" latinLnBrk="0" hangingPunct="1">
              <a:lnSpc>
                <a:spcPct val="100000"/>
              </a:lnSpc>
              <a:spcBef>
                <a:spcPts val="0"/>
              </a:spcBef>
              <a:spcAft>
                <a:spcPts val="0"/>
              </a:spcAft>
              <a:buClrTx/>
              <a:buSzTx/>
              <a:buFont typeface="Arial"/>
              <a:buNone/>
              <a:tabLst/>
              <a:defRPr/>
            </a:pPr>
            <a:r>
              <a:rPr lang="en-US" i="1" baseline="30000" dirty="0">
                <a:latin typeface="ATT Aleck Sans"/>
                <a:cs typeface="ATT Aleck Sans"/>
              </a:rPr>
              <a:t>(1)</a:t>
            </a:r>
            <a:r>
              <a:rPr lang="en-US" sz="1000" b="0" i="1" kern="1200" dirty="0">
                <a:solidFill>
                  <a:schemeClr val="tx1"/>
                </a:solidFill>
                <a:effectLst/>
                <a:latin typeface="ATT Aleck Sans" panose="020B0503020203020204" pitchFamily="34" charset="0"/>
                <a:ea typeface="+mn-ea"/>
                <a:cs typeface="ATT Aleck Sans" panose="020B0503020203020204" pitchFamily="34" charset="0"/>
              </a:rPr>
              <a:t> U.S. Department of Transportation National Highway Traffic Safety Administration, Distracted Driving 2018 (</a:t>
            </a:r>
            <a:r>
              <a:rPr lang="en-US" sz="1000" b="0" i="1" u="sng" kern="1200" dirty="0">
                <a:solidFill>
                  <a:schemeClr val="tx1"/>
                </a:solidFill>
                <a:effectLst/>
                <a:latin typeface="ATT Aleck Sans" panose="020B0503020203020204" pitchFamily="34" charset="0"/>
                <a:ea typeface="+mn-ea"/>
                <a:cs typeface="ATT Aleck Sans" panose="020B0503020203020204" pitchFamily="34" charset="0"/>
                <a:hlinkClick r:id="rId3"/>
              </a:rPr>
              <a:t>Traffic Safety Facts Research Note</a:t>
            </a:r>
            <a:r>
              <a:rPr lang="en-US" sz="1000" b="0" i="1" kern="1200" dirty="0">
                <a:solidFill>
                  <a:schemeClr val="tx1"/>
                </a:solidFill>
                <a:effectLst/>
                <a:latin typeface="ATT Aleck Sans" panose="020B0503020203020204" pitchFamily="34" charset="0"/>
                <a:ea typeface="+mn-ea"/>
                <a:cs typeface="ATT Aleck Sans" panose="020B0503020203020204" pitchFamily="34" charset="0"/>
              </a:rPr>
              <a:t>, April 2020, Table 2 &amp; Table 4)</a:t>
            </a:r>
          </a:p>
          <a:p>
            <a:pPr marL="0" marR="0" lvl="0" indent="0" algn="l" defTabSz="931774" rtl="0" eaLnBrk="1" fontAlgn="auto" latinLnBrk="0" hangingPunct="1">
              <a:lnSpc>
                <a:spcPct val="100000"/>
              </a:lnSpc>
              <a:spcBef>
                <a:spcPts val="0"/>
              </a:spcBef>
              <a:spcAft>
                <a:spcPts val="0"/>
              </a:spcAft>
              <a:buClrTx/>
              <a:buSzTx/>
              <a:buFont typeface="Arial"/>
              <a:buNone/>
              <a:tabLst/>
              <a:defRPr/>
            </a:pPr>
            <a:endParaRPr lang="en-US" sz="1000" b="0" i="1" kern="1200" baseline="0" dirty="0">
              <a:solidFill>
                <a:schemeClr val="tx1"/>
              </a:solidFill>
              <a:effectLst/>
              <a:latin typeface="ATT Aleck Sans" panose="020B0503020203020204" pitchFamily="34" charset="0"/>
              <a:ea typeface="+mn-ea"/>
              <a:cs typeface="ATT Aleck Sans" panose="020B0503020203020204" pitchFamily="34" charset="0"/>
            </a:endParaRPr>
          </a:p>
          <a:p>
            <a:pPr marL="0" marR="0" lvl="0" indent="0" algn="l" defTabSz="931774" rtl="0" eaLnBrk="1" fontAlgn="auto" latinLnBrk="0" hangingPunct="1">
              <a:lnSpc>
                <a:spcPct val="100000"/>
              </a:lnSpc>
              <a:spcBef>
                <a:spcPts val="0"/>
              </a:spcBef>
              <a:spcAft>
                <a:spcPts val="0"/>
              </a:spcAft>
              <a:buClrTx/>
              <a:buSzTx/>
              <a:buFont typeface="Arial"/>
              <a:buNone/>
              <a:tabLst/>
              <a:defRPr/>
            </a:pPr>
            <a:r>
              <a:rPr lang="en-US" sz="1000" b="0" i="1" kern="1200" baseline="30000" dirty="0">
                <a:solidFill>
                  <a:schemeClr val="tx1"/>
                </a:solidFill>
                <a:latin typeface="ATT Aleck Sans"/>
                <a:ea typeface="+mn-ea"/>
                <a:cs typeface="ATT Aleck Sans"/>
              </a:rPr>
              <a:t>(2) </a:t>
            </a:r>
            <a:r>
              <a:rPr lang="en-US" sz="1000" b="0" i="1" u="none" strike="noStrike" kern="1200" dirty="0">
                <a:solidFill>
                  <a:schemeClr val="tx1"/>
                </a:solidFill>
                <a:effectLst/>
                <a:latin typeface="ATT Aleck Sans" panose="020B0503020203020204" pitchFamily="34" charset="0"/>
                <a:ea typeface="+mn-ea"/>
                <a:cs typeface="ATT Aleck Sans" panose="020B0503020203020204" pitchFamily="34" charset="0"/>
              </a:rPr>
              <a:t>Online survey with 624 respondents conducted by Added Value. Ongoing survey, data represented here were collected July 2019-September 2019. National panel sample (ages 15-54, drive, and have a smartphone).</a:t>
            </a:r>
            <a:endParaRPr lang="en-US" dirty="0"/>
          </a:p>
          <a:p>
            <a:pPr marL="171450" marR="0" lvl="0" indent="-171450" algn="l" defTabSz="931774" rtl="0" eaLnBrk="1" fontAlgn="auto" latinLnBrk="0" hangingPunct="1">
              <a:lnSpc>
                <a:spcPct val="100000"/>
              </a:lnSpc>
              <a:spcBef>
                <a:spcPts val="0"/>
              </a:spcBef>
              <a:spcAft>
                <a:spcPts val="0"/>
              </a:spcAft>
              <a:buClrTx/>
              <a:buSzTx/>
              <a:buFont typeface="Arial"/>
              <a:buChar char="•"/>
              <a:tabLst/>
              <a:defRPr/>
            </a:pPr>
            <a:endParaRPr lang="en-US" dirty="0"/>
          </a:p>
          <a:p>
            <a:pPr marL="171450" indent="-171450" defTabSz="931774">
              <a:buFont typeface="Arial"/>
              <a:buChar char="•"/>
              <a:defRPr/>
            </a:pPr>
            <a:endParaRPr lang="en-US" dirty="0">
              <a:latin typeface="ATT Aleck Sans"/>
              <a:cs typeface="ATT Aleck Sans"/>
            </a:endParaRPr>
          </a:p>
        </p:txBody>
      </p:sp>
      <p:sp>
        <p:nvSpPr>
          <p:cNvPr id="4" name="Slide Number Placeholder 3"/>
          <p:cNvSpPr>
            <a:spLocks noGrp="1"/>
          </p:cNvSpPr>
          <p:nvPr>
            <p:ph type="sldNum" sz="quarter" idx="5"/>
          </p:nvPr>
        </p:nvSpPr>
        <p:spPr/>
        <p:txBody>
          <a:bodyPr/>
          <a:lstStyle/>
          <a:p>
            <a:fld id="{D1EFF630-FFF0-7347-AB24-DED7298650FF}" type="slidenum">
              <a:rPr lang="en-US" smtClean="0"/>
              <a:pPr/>
              <a:t>4</a:t>
            </a:fld>
            <a:endParaRPr lang="en-US" dirty="0"/>
          </a:p>
        </p:txBody>
      </p:sp>
    </p:spTree>
    <p:extLst>
      <p:ext uri="{BB962C8B-B14F-4D97-AF65-F5344CB8AC3E}">
        <p14:creationId xmlns:p14="http://schemas.microsoft.com/office/powerpoint/2010/main" val="994426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1813" y="758825"/>
            <a:ext cx="3254375" cy="183197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ATT Aleck Sans"/>
                <a:cs typeface="ATT Aleck Sans"/>
              </a:rPr>
              <a:t>And these actions can have dangerous consequences.</a:t>
            </a:r>
          </a:p>
          <a:p>
            <a:pPr marL="171450" indent="-171450">
              <a:buFont typeface="Arial" panose="020B0604020202020204" pitchFamily="34" charset="0"/>
              <a:buChar char="•"/>
            </a:pPr>
            <a:r>
              <a:rPr lang="en-US" dirty="0">
                <a:latin typeface="ATT Aleck Sans"/>
                <a:cs typeface="ATT Aleck Sans"/>
              </a:rPr>
              <a:t>Because in 5 seconds not looking at the road at 55MPH is like driving the length of a football field blindfolded.</a:t>
            </a:r>
            <a:endParaRPr lang="en-US" dirty="0"/>
          </a:p>
        </p:txBody>
      </p:sp>
      <p:sp>
        <p:nvSpPr>
          <p:cNvPr id="4" name="Slide Number Placeholder 3"/>
          <p:cNvSpPr>
            <a:spLocks noGrp="1"/>
          </p:cNvSpPr>
          <p:nvPr>
            <p:ph type="sldNum" sz="quarter" idx="5"/>
          </p:nvPr>
        </p:nvSpPr>
        <p:spPr/>
        <p:txBody>
          <a:bodyPr/>
          <a:lstStyle/>
          <a:p>
            <a:fld id="{D1EFF630-FFF0-7347-AB24-DED7298650FF}" type="slidenum">
              <a:rPr lang="en-US" smtClean="0"/>
              <a:pPr/>
              <a:t>5</a:t>
            </a:fld>
            <a:endParaRPr lang="en-US"/>
          </a:p>
        </p:txBody>
      </p:sp>
    </p:spTree>
    <p:extLst>
      <p:ext uri="{BB962C8B-B14F-4D97-AF65-F5344CB8AC3E}">
        <p14:creationId xmlns:p14="http://schemas.microsoft.com/office/powerpoint/2010/main" val="926589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1813" y="758825"/>
            <a:ext cx="3254375" cy="1831975"/>
          </a:xfrm>
        </p:spPr>
      </p:sp>
      <p:sp>
        <p:nvSpPr>
          <p:cNvPr id="3" name="Notes Placeholder 2"/>
          <p:cNvSpPr>
            <a:spLocks noGrp="1"/>
          </p:cNvSpPr>
          <p:nvPr>
            <p:ph type="body" idx="1"/>
          </p:nvPr>
        </p:nvSpPr>
        <p:spPr/>
        <p:txBody>
          <a:bodyPr/>
          <a:lstStyle/>
          <a:p>
            <a:pPr marL="0" indent="0">
              <a:buFont typeface="Arial"/>
              <a:buNone/>
              <a:defRPr/>
            </a:pPr>
            <a:r>
              <a:rPr lang="en-US" dirty="0">
                <a:latin typeface="ATT Aleck Sans"/>
                <a:cs typeface="ATT Aleck Sans"/>
              </a:rPr>
              <a:t>Yet, nearly</a:t>
            </a:r>
            <a:r>
              <a:rPr lang="en-US" sz="1000" b="0" i="0" kern="1200" dirty="0">
                <a:solidFill>
                  <a:schemeClr val="tx1"/>
                </a:solidFill>
                <a:effectLst/>
                <a:latin typeface="ATT Aleck Sans"/>
                <a:cs typeface="ATT Aleck Sans"/>
              </a:rPr>
              <a:t> 8-in-10 </a:t>
            </a:r>
            <a:r>
              <a:rPr lang="en-US" dirty="0">
                <a:latin typeface="ATT Aleck Sans"/>
                <a:cs typeface="ATT Aleck Sans"/>
              </a:rPr>
              <a:t>people </a:t>
            </a:r>
            <a:r>
              <a:rPr lang="en-US" sz="1000" b="0" i="0" kern="1200" dirty="0">
                <a:solidFill>
                  <a:schemeClr val="tx1"/>
                </a:solidFill>
                <a:effectLst/>
                <a:latin typeface="ATT Aleck Sans"/>
                <a:cs typeface="ATT Aleck Sans"/>
              </a:rPr>
              <a:t>admit they drive distracted.</a:t>
            </a:r>
            <a:r>
              <a:rPr lang="en-US" baseline="30000" dirty="0">
                <a:latin typeface="ATT Aleck Sans"/>
                <a:cs typeface="ATT Aleck Sans"/>
              </a:rPr>
              <a:t>1</a:t>
            </a:r>
            <a:r>
              <a:rPr lang="en-US" dirty="0">
                <a:latin typeface="ATT Aleck Sans"/>
                <a:cs typeface="ATT Aleck Sans"/>
              </a:rPr>
              <a:t> And, more than a third of drivers call it a habit.</a:t>
            </a:r>
            <a:r>
              <a:rPr lang="en-US" baseline="30000" dirty="0">
                <a:latin typeface="ATT Aleck Sans"/>
                <a:cs typeface="ATT Aleck Sans"/>
              </a:rPr>
              <a:t>1</a:t>
            </a:r>
          </a:p>
          <a:p>
            <a:pPr marL="0" indent="0">
              <a:buFont typeface="Arial"/>
              <a:buNone/>
              <a:defRPr/>
            </a:pPr>
            <a:endParaRPr lang="en-US" baseline="30000" dirty="0">
              <a:latin typeface="ATT Aleck Sans"/>
              <a:cs typeface="ATT Aleck Sans"/>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sz="1000" b="0" i="1" kern="1200" baseline="30000" dirty="0">
                <a:solidFill>
                  <a:schemeClr val="tx1"/>
                </a:solidFill>
                <a:latin typeface="ATT Aleck Sans"/>
                <a:ea typeface="+mn-ea"/>
                <a:cs typeface="ATT Aleck Sans"/>
              </a:rPr>
              <a:t>(1) </a:t>
            </a:r>
            <a:r>
              <a:rPr lang="en-US" sz="1000" b="0" i="1" u="none" strike="noStrike" kern="1200" dirty="0">
                <a:solidFill>
                  <a:schemeClr val="tx1"/>
                </a:solidFill>
                <a:effectLst/>
                <a:latin typeface="ATT Aleck Sans" panose="020B0503020203020204" pitchFamily="34" charset="0"/>
                <a:ea typeface="+mn-ea"/>
                <a:cs typeface="ATT Aleck Sans" panose="020B0503020203020204" pitchFamily="34" charset="0"/>
              </a:rPr>
              <a:t>Online survey with 624 respondents conducted by Added Value. Ongoing survey, data represented here were collected July 2019-September 2019. National panel sample (ages 15-54, drive, and have a smartphone).</a:t>
            </a:r>
            <a:endParaRPr lang="en-US" dirty="0"/>
          </a:p>
          <a:p>
            <a:pPr marL="0" indent="0">
              <a:buFont typeface="Arial"/>
              <a:buNone/>
              <a:defRPr/>
            </a:pPr>
            <a:endParaRPr lang="en-US" baseline="30000" dirty="0">
              <a:latin typeface="ATT Aleck Sans"/>
              <a:cs typeface="ATT Aleck Sans"/>
            </a:endParaRPr>
          </a:p>
          <a:p>
            <a:pPr marL="0" indent="0">
              <a:buFont typeface="Arial"/>
              <a:buNone/>
              <a:defRPr/>
            </a:pPr>
            <a:endParaRPr lang="en-US" baseline="30000" dirty="0">
              <a:latin typeface="ATT Aleck Sans"/>
              <a:cs typeface="ATT Aleck Sans"/>
            </a:endParaRPr>
          </a:p>
        </p:txBody>
      </p:sp>
      <p:sp>
        <p:nvSpPr>
          <p:cNvPr id="4" name="Slide Number Placeholder 3"/>
          <p:cNvSpPr>
            <a:spLocks noGrp="1"/>
          </p:cNvSpPr>
          <p:nvPr>
            <p:ph type="sldNum" sz="quarter" idx="5"/>
          </p:nvPr>
        </p:nvSpPr>
        <p:spPr/>
        <p:txBody>
          <a:bodyPr/>
          <a:lstStyle/>
          <a:p>
            <a:fld id="{D1EFF630-FFF0-7347-AB24-DED7298650FF}" type="slidenum">
              <a:rPr lang="en-US" smtClean="0"/>
              <a:pPr/>
              <a:t>6</a:t>
            </a:fld>
            <a:endParaRPr lang="en-US"/>
          </a:p>
        </p:txBody>
      </p:sp>
    </p:spTree>
    <p:extLst>
      <p:ext uri="{BB962C8B-B14F-4D97-AF65-F5344CB8AC3E}">
        <p14:creationId xmlns:p14="http://schemas.microsoft.com/office/powerpoint/2010/main" val="3647337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1813" y="758825"/>
            <a:ext cx="3254375" cy="1831975"/>
          </a:xfrm>
        </p:spPr>
      </p:sp>
      <p:sp>
        <p:nvSpPr>
          <p:cNvPr id="3" name="Notes Placeholder 2"/>
          <p:cNvSpPr>
            <a:spLocks noGrp="1"/>
          </p:cNvSpPr>
          <p:nvPr>
            <p:ph type="body" idx="1"/>
          </p:nvPr>
        </p:nvSpPr>
        <p:spPr/>
        <p:txBody>
          <a:bodyPr/>
          <a:lstStyle/>
          <a:p>
            <a:pPr marL="182880" lvl="2" indent="-182880">
              <a:buFont typeface="Arial" panose="020B0604020202020204" pitchFamily="34" charset="0"/>
              <a:buChar char="•"/>
            </a:pPr>
            <a:r>
              <a:rPr lang="en-US" dirty="0">
                <a:latin typeface="ATT Aleck Sans"/>
                <a:cs typeface="ATT Aleck Sans"/>
              </a:rPr>
              <a:t>This needs to change. </a:t>
            </a:r>
          </a:p>
          <a:p>
            <a:pPr marL="182880" lvl="2" indent="-182880">
              <a:buFont typeface="Arial" panose="020B0604020202020204" pitchFamily="34" charset="0"/>
              <a:buChar char="•"/>
            </a:pPr>
            <a:r>
              <a:rPr lang="en-US" dirty="0">
                <a:latin typeface="ATT Aleck Sans"/>
                <a:cs typeface="ATT Aleck Sans"/>
              </a:rPr>
              <a:t>And you can help by joining the </a:t>
            </a:r>
            <a:r>
              <a:rPr lang="en-US" i="1" dirty="0">
                <a:latin typeface="+mn-lt"/>
                <a:cs typeface="ATT Aleck Sans"/>
              </a:rPr>
              <a:t>It Can Wait</a:t>
            </a:r>
            <a:r>
              <a:rPr lang="en-US" dirty="0">
                <a:latin typeface="+mn-lt"/>
                <a:cs typeface="ATT Aleck Sans"/>
              </a:rPr>
              <a:t> movement </a:t>
            </a:r>
            <a:r>
              <a:rPr lang="en-US" dirty="0">
                <a:latin typeface="ATT Aleck Sans"/>
                <a:cs typeface="ATT Aleck Sans"/>
              </a:rPr>
              <a:t>to help put an end to smartphone distracted driving.</a:t>
            </a:r>
          </a:p>
          <a:p>
            <a:pPr marL="182880" lvl="2" indent="-182880">
              <a:buFont typeface="Arial" panose="020B0604020202020204" pitchFamily="34" charset="0"/>
              <a:buChar char="•"/>
            </a:pPr>
            <a:r>
              <a:rPr lang="en-US" sz="1050" b="0" i="0" kern="1200" dirty="0">
                <a:solidFill>
                  <a:schemeClr val="tx1"/>
                </a:solidFill>
                <a:effectLst/>
                <a:latin typeface="+mn-lt"/>
                <a:ea typeface="+mn-ea"/>
                <a:cs typeface="+mn-cs"/>
              </a:rPr>
              <a:t>AT&amp;T’s </a:t>
            </a:r>
            <a:r>
              <a:rPr lang="en-US" sz="1050" b="0" i="1" kern="1200" dirty="0">
                <a:solidFill>
                  <a:schemeClr val="tx1"/>
                </a:solidFill>
                <a:effectLst/>
                <a:latin typeface="+mn-lt"/>
                <a:ea typeface="+mn-ea"/>
                <a:cs typeface="+mn-cs"/>
              </a:rPr>
              <a:t>It Can Wait </a:t>
            </a:r>
            <a:r>
              <a:rPr lang="en-US" sz="1050" b="0" i="0" kern="1200" dirty="0">
                <a:solidFill>
                  <a:schemeClr val="tx1"/>
                </a:solidFill>
                <a:effectLst/>
                <a:latin typeface="+mn-lt"/>
                <a:ea typeface="+mn-ea"/>
                <a:cs typeface="+mn-cs"/>
              </a:rPr>
              <a:t>campaign shares </a:t>
            </a:r>
            <a:r>
              <a:rPr lang="en-US" dirty="0">
                <a:latin typeface="ATT Aleck Sans"/>
                <a:cs typeface="ATT Aleck Sans"/>
              </a:rPr>
              <a:t>a simple message: Please don’t drive distracted. </a:t>
            </a:r>
          </a:p>
        </p:txBody>
      </p:sp>
      <p:sp>
        <p:nvSpPr>
          <p:cNvPr id="4" name="Slide Number Placeholder 3"/>
          <p:cNvSpPr>
            <a:spLocks noGrp="1"/>
          </p:cNvSpPr>
          <p:nvPr>
            <p:ph type="sldNum" sz="quarter" idx="5"/>
          </p:nvPr>
        </p:nvSpPr>
        <p:spPr/>
        <p:txBody>
          <a:bodyPr/>
          <a:lstStyle/>
          <a:p>
            <a:fld id="{D1EFF630-FFF0-7347-AB24-DED7298650FF}" type="slidenum">
              <a:rPr lang="en-US" smtClean="0"/>
              <a:pPr/>
              <a:t>7</a:t>
            </a:fld>
            <a:endParaRPr lang="en-US"/>
          </a:p>
        </p:txBody>
      </p:sp>
    </p:spTree>
    <p:extLst>
      <p:ext uri="{BB962C8B-B14F-4D97-AF65-F5344CB8AC3E}">
        <p14:creationId xmlns:p14="http://schemas.microsoft.com/office/powerpoint/2010/main" val="994160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1813" y="758825"/>
            <a:ext cx="3254375" cy="1831975"/>
          </a:xfrm>
        </p:spPr>
      </p:sp>
      <p:sp>
        <p:nvSpPr>
          <p:cNvPr id="3" name="Notes Placeholder 2"/>
          <p:cNvSpPr>
            <a:spLocks noGrp="1"/>
          </p:cNvSpPr>
          <p:nvPr>
            <p:ph type="body" idx="1"/>
          </p:nvPr>
        </p:nvSpPr>
        <p:spPr/>
        <p:txBody>
          <a:bodyPr/>
          <a:lstStyle/>
          <a:p>
            <a:pPr>
              <a:defRPr/>
            </a:pPr>
            <a:r>
              <a:rPr lang="en-US" dirty="0">
                <a:latin typeface="ATT Aleck Sans"/>
                <a:cs typeface="ATT Aleck Sans"/>
              </a:rPr>
              <a:t>Since 2010, </a:t>
            </a:r>
            <a:r>
              <a:rPr lang="en-US" i="1" dirty="0">
                <a:latin typeface="ATT Aleck Sans"/>
                <a:cs typeface="ATT Aleck Sans"/>
              </a:rPr>
              <a:t>It Can Wait</a:t>
            </a:r>
            <a:r>
              <a:rPr lang="en-US" dirty="0">
                <a:latin typeface="ATT Aleck Sans"/>
                <a:cs typeface="ATT Aleck Sans"/>
              </a:rPr>
              <a:t> has generated more than 40 million pledges to drive distraction free.</a:t>
            </a:r>
            <a:br>
              <a:rPr lang="en-US" dirty="0"/>
            </a:br>
            <a:r>
              <a:rPr lang="en-US" dirty="0">
                <a:latin typeface="ATT Aleck Sans"/>
                <a:cs typeface="ATT Aleck Sans"/>
              </a:rPr>
              <a:t> </a:t>
            </a:r>
            <a:endParaRPr lang="en-US" dirty="0"/>
          </a:p>
        </p:txBody>
      </p:sp>
      <p:sp>
        <p:nvSpPr>
          <p:cNvPr id="4" name="Slide Number Placeholder 3"/>
          <p:cNvSpPr>
            <a:spLocks noGrp="1"/>
          </p:cNvSpPr>
          <p:nvPr>
            <p:ph type="sldNum" sz="quarter" idx="5"/>
          </p:nvPr>
        </p:nvSpPr>
        <p:spPr/>
        <p:txBody>
          <a:bodyPr/>
          <a:lstStyle/>
          <a:p>
            <a:fld id="{D1EFF630-FFF0-7347-AB24-DED7298650FF}" type="slidenum">
              <a:rPr lang="en-US" smtClean="0"/>
              <a:pPr/>
              <a:t>8</a:t>
            </a:fld>
            <a:endParaRPr lang="en-US"/>
          </a:p>
        </p:txBody>
      </p:sp>
    </p:spTree>
    <p:extLst>
      <p:ext uri="{BB962C8B-B14F-4D97-AF65-F5344CB8AC3E}">
        <p14:creationId xmlns:p14="http://schemas.microsoft.com/office/powerpoint/2010/main" val="1581249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8113" y="723900"/>
            <a:ext cx="4041775" cy="2273300"/>
          </a:xfrm>
        </p:spPr>
      </p:sp>
      <p:sp>
        <p:nvSpPr>
          <p:cNvPr id="3" name="Notes Placeholder 2"/>
          <p:cNvSpPr>
            <a:spLocks noGrp="1"/>
          </p:cNvSpPr>
          <p:nvPr>
            <p:ph type="body" idx="1"/>
          </p:nvPr>
        </p:nvSpPr>
        <p:spPr/>
        <p:txBody>
          <a:bodyPr/>
          <a:lstStyle/>
          <a:p>
            <a:pPr lvl="1"/>
            <a:r>
              <a:rPr lang="en-US" dirty="0"/>
              <a:t>Today, 48 states have implemented texting and driving laws.</a:t>
            </a:r>
            <a:r>
              <a:rPr lang="en-US" baseline="30000" dirty="0"/>
              <a:t>1</a:t>
            </a:r>
            <a:endParaRPr lang="en-US" baseline="30000" dirty="0">
              <a:latin typeface="ATT Aleck Sans" panose="020B0503020203020204" pitchFamily="34" charset="0"/>
              <a:cs typeface="ATT Aleck Sans" panose="020B0503020203020204" pitchFamily="34" charset="0"/>
            </a:endParaRPr>
          </a:p>
          <a:p>
            <a:pPr lvl="1"/>
            <a:r>
              <a:rPr lang="en-US" dirty="0"/>
              <a:t>And 21 states have hands-free driving laws.</a:t>
            </a:r>
            <a:r>
              <a:rPr lang="en-US" baseline="30000" dirty="0"/>
              <a:t>1</a:t>
            </a:r>
          </a:p>
          <a:p>
            <a:pPr lvl="1"/>
            <a:endParaRPr lang="en-US" baseline="30000" dirty="0">
              <a:cs typeface="ATT Aleck Sans" panose="020F0502020204030204"/>
            </a:endParaRPr>
          </a:p>
          <a:p>
            <a:pPr marL="0" lvl="1" indent="0">
              <a:buNone/>
            </a:pPr>
            <a:r>
              <a:rPr lang="en-US" baseline="30000" dirty="0">
                <a:cs typeface="ATT Aleck Sans" panose="020F0502020204030204"/>
              </a:rPr>
              <a:t>(1) Governor’s Highway Safety Administration. Distracted Driving. State Laws. https://www.ghsa.org/state-laws/issues/distracted%20driving</a:t>
            </a:r>
          </a:p>
        </p:txBody>
      </p:sp>
      <p:sp>
        <p:nvSpPr>
          <p:cNvPr id="4" name="Slide Number Placeholder 3"/>
          <p:cNvSpPr>
            <a:spLocks noGrp="1"/>
          </p:cNvSpPr>
          <p:nvPr>
            <p:ph type="sldNum" sz="quarter" idx="5"/>
          </p:nvPr>
        </p:nvSpPr>
        <p:spPr/>
        <p:txBody>
          <a:bodyPr/>
          <a:lstStyle/>
          <a:p>
            <a:fld id="{91485784-3BD3-8541-B87D-50F477CD1C78}" type="slidenum">
              <a:rPr lang="en-US" smtClean="0"/>
              <a:pPr/>
              <a:t>9</a:t>
            </a:fld>
            <a:endParaRPr lang="en-US"/>
          </a:p>
        </p:txBody>
      </p:sp>
    </p:spTree>
    <p:extLst>
      <p:ext uri="{BB962C8B-B14F-4D97-AF65-F5344CB8AC3E}">
        <p14:creationId xmlns:p14="http://schemas.microsoft.com/office/powerpoint/2010/main" val="29816964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mall title (half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9E43547-D917-CC48-A6C4-7E0604343BB8}"/>
              </a:ext>
            </a:extLst>
          </p:cNvPr>
          <p:cNvSpPr>
            <a:spLocks noGrp="1"/>
          </p:cNvSpPr>
          <p:nvPr>
            <p:ph type="pic" sz="quarter" idx="19"/>
          </p:nvPr>
        </p:nvSpPr>
        <p:spPr>
          <a:xfrm>
            <a:off x="6094413" y="0"/>
            <a:ext cx="6097587" cy="6867525"/>
          </a:xfrm>
          <a:solidFill>
            <a:schemeClr val="tx2"/>
          </a:solidFill>
        </p:spPr>
        <p:txBody>
          <a:bodyPr lIns="91440" tIns="91440" rIns="91440" bIns="91440"/>
          <a:lstStyle>
            <a:lvl1pPr>
              <a:defRPr>
                <a:solidFill>
                  <a:schemeClr val="bg1"/>
                </a:solidFill>
              </a:defRPr>
            </a:lvl1pPr>
          </a:lstStyle>
          <a:p>
            <a:r>
              <a:rPr lang="en-US"/>
              <a:t>Click icon to add picture</a:t>
            </a:r>
          </a:p>
        </p:txBody>
      </p:sp>
      <p:pic>
        <p:nvPicPr>
          <p:cNvPr id="9" name="Picture 8">
            <a:extLst>
              <a:ext uri="{FF2B5EF4-FFF2-40B4-BE49-F238E27FC236}">
                <a16:creationId xmlns:a16="http://schemas.microsoft.com/office/drawing/2014/main" id="{5009C4AD-E62C-DB48-9C63-BFB113185CB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52"/>
          <a:stretch/>
        </p:blipFill>
        <p:spPr>
          <a:xfrm>
            <a:off x="0" y="893"/>
            <a:ext cx="6094413" cy="6866632"/>
          </a:xfrm>
          <a:prstGeom prst="rect">
            <a:avLst/>
          </a:prstGeom>
        </p:spPr>
      </p:pic>
      <p:sp>
        <p:nvSpPr>
          <p:cNvPr id="2" name="Title Placeholder"/>
          <p:cNvSpPr>
            <a:spLocks noGrp="1"/>
          </p:cNvSpPr>
          <p:nvPr>
            <p:ph type="title" hasCustomPrompt="1"/>
          </p:nvPr>
        </p:nvSpPr>
        <p:spPr>
          <a:xfrm>
            <a:off x="290806" y="256032"/>
            <a:ext cx="5575007" cy="3172968"/>
          </a:xfrm>
          <a:effectLst/>
        </p:spPr>
        <p:txBody>
          <a:bodyPr anchor="t" anchorCtr="0"/>
          <a:lstStyle>
            <a:lvl1pPr>
              <a:lnSpc>
                <a:spcPct val="90000"/>
              </a:lnSpc>
              <a:spcAft>
                <a:spcPts val="0"/>
              </a:spcAft>
              <a:defRPr sz="6000" b="1" i="0">
                <a:solidFill>
                  <a:schemeClr val="bg1"/>
                </a:solidFill>
                <a:latin typeface="ATT Aleck Sans" panose="020B0503020203020204" pitchFamily="34" charset="0"/>
                <a:cs typeface="ATT Aleck Sans" panose="020B0503020203020204" pitchFamily="34" charset="0"/>
              </a:defRPr>
            </a:lvl1pPr>
          </a:lstStyle>
          <a:p>
            <a:r>
              <a:rPr lang="en-US"/>
              <a:t>[Presentation title]</a:t>
            </a:r>
          </a:p>
        </p:txBody>
      </p:sp>
      <p:sp>
        <p:nvSpPr>
          <p:cNvPr id="4" name="Text Placeholder"/>
          <p:cNvSpPr>
            <a:spLocks noGrp="1"/>
          </p:cNvSpPr>
          <p:nvPr>
            <p:ph type="body" sz="quarter" idx="18" hasCustomPrompt="1"/>
          </p:nvPr>
        </p:nvSpPr>
        <p:spPr>
          <a:xfrm>
            <a:off x="334690" y="3849624"/>
            <a:ext cx="5531124" cy="713232"/>
          </a:xfrm>
          <a:effectLst/>
        </p:spPr>
        <p:txBody>
          <a:bodyPr anchor="t"/>
          <a:lstStyle>
            <a:lvl1pPr marL="0">
              <a:lnSpc>
                <a:spcPct val="100000"/>
              </a:lnSpc>
              <a:spcAft>
                <a:spcPts val="0"/>
              </a:spcAft>
              <a:buClrTx/>
              <a:buFontTx/>
              <a:buNone/>
              <a:defRPr sz="1800" b="0" i="0">
                <a:solidFill>
                  <a:schemeClr val="bg1"/>
                </a:solidFill>
                <a:latin typeface="ATT Aleck Sans Medium" panose="020B0503020203020204" pitchFamily="34" charset="0"/>
                <a:cs typeface="ATT Aleck Sans Medium" panose="020B0503020203020204" pitchFamily="34" charset="0"/>
              </a:defRPr>
            </a:lvl1pPr>
            <a:lvl2pPr marL="0">
              <a:lnSpc>
                <a:spcPct val="100000"/>
              </a:lnSpc>
              <a:spcAft>
                <a:spcPts val="0"/>
              </a:spcAft>
              <a:buClrTx/>
              <a:buFontTx/>
              <a:buNone/>
              <a:defRPr sz="1800">
                <a:solidFill>
                  <a:schemeClr val="tx1"/>
                </a:solidFill>
              </a:defRPr>
            </a:lvl2pPr>
            <a:lvl3pPr marL="0" indent="0">
              <a:lnSpc>
                <a:spcPct val="100000"/>
              </a:lnSpc>
              <a:spcAft>
                <a:spcPts val="0"/>
              </a:spcAft>
              <a:buClrTx/>
              <a:buFontTx/>
              <a:buNone/>
              <a:defRPr sz="1800">
                <a:solidFill>
                  <a:schemeClr val="tx1"/>
                </a:solidFill>
              </a:defRPr>
            </a:lvl3pPr>
            <a:lvl4pPr marL="0" indent="0">
              <a:lnSpc>
                <a:spcPct val="100000"/>
              </a:lnSpc>
              <a:spcAft>
                <a:spcPts val="0"/>
              </a:spcAft>
              <a:buClrTx/>
              <a:buFontTx/>
              <a:buNone/>
              <a:defRPr sz="1800">
                <a:solidFill>
                  <a:schemeClr val="tx1"/>
                </a:solidFill>
              </a:defRPr>
            </a:lvl4pPr>
            <a:lvl5pPr marL="0" indent="0">
              <a:lnSpc>
                <a:spcPct val="100000"/>
              </a:lnSpc>
              <a:spcAft>
                <a:spcPts val="0"/>
              </a:spcAft>
              <a:buClrTx/>
              <a:buFontTx/>
              <a:buNone/>
              <a:defRPr sz="1800">
                <a:solidFill>
                  <a:schemeClr val="tx1"/>
                </a:solidFill>
              </a:defRPr>
            </a:lvl5pPr>
            <a:lvl6pPr marL="0" indent="0">
              <a:lnSpc>
                <a:spcPct val="100000"/>
              </a:lnSpc>
              <a:spcAft>
                <a:spcPts val="0"/>
              </a:spcAft>
              <a:buClrTx/>
              <a:buFontTx/>
              <a:buNone/>
              <a:defRPr sz="1800">
                <a:solidFill>
                  <a:schemeClr val="tx1"/>
                </a:solidFill>
              </a:defRPr>
            </a:lvl6pPr>
            <a:lvl7pPr marL="0" indent="0">
              <a:lnSpc>
                <a:spcPct val="100000"/>
              </a:lnSpc>
              <a:spcAft>
                <a:spcPts val="0"/>
              </a:spcAft>
              <a:buClrTx/>
              <a:buFontTx/>
              <a:buNone/>
              <a:defRPr sz="1800">
                <a:solidFill>
                  <a:schemeClr val="tx1"/>
                </a:solidFill>
              </a:defRPr>
            </a:lvl7pPr>
            <a:lvl8pPr marL="0" indent="0">
              <a:lnSpc>
                <a:spcPct val="100000"/>
              </a:lnSpc>
              <a:spcAft>
                <a:spcPts val="0"/>
              </a:spcAft>
              <a:buClrTx/>
              <a:buFontTx/>
              <a:buNone/>
              <a:defRPr sz="1800">
                <a:solidFill>
                  <a:schemeClr val="tx1"/>
                </a:solidFill>
              </a:defRPr>
            </a:lvl8pPr>
            <a:lvl9pPr marL="0" indent="0">
              <a:lnSpc>
                <a:spcPct val="100000"/>
              </a:lnSpc>
              <a:spcAft>
                <a:spcPts val="0"/>
              </a:spcAft>
              <a:buClrTx/>
              <a:buFontTx/>
              <a:buNone/>
              <a:defRPr sz="1800">
                <a:solidFill>
                  <a:schemeClr val="tx1"/>
                </a:solidFill>
              </a:defRPr>
            </a:lvl9pPr>
          </a:lstStyle>
          <a:p>
            <a:pPr lvl="0"/>
            <a:r>
              <a:rPr lang="en-US"/>
              <a:t>[Optional subtitle]</a:t>
            </a:r>
          </a:p>
        </p:txBody>
      </p:sp>
      <p:sp>
        <p:nvSpPr>
          <p:cNvPr id="11" name="Text Box">
            <a:extLst>
              <a:ext uri="{FF2B5EF4-FFF2-40B4-BE49-F238E27FC236}">
                <a16:creationId xmlns:a16="http://schemas.microsoft.com/office/drawing/2014/main" id="{8EEF9729-0042-4B33-8F71-7E9746CCCD4C}"/>
              </a:ext>
            </a:extLst>
          </p:cNvPr>
          <p:cNvSpPr txBox="1"/>
          <p:nvPr userDrawn="1"/>
        </p:nvSpPr>
        <p:spPr>
          <a:xfrm>
            <a:off x="347753" y="6176891"/>
            <a:ext cx="5748246" cy="330270"/>
          </a:xfrm>
          <a:prstGeom prst="rect">
            <a:avLst/>
          </a:prstGeom>
          <a:noFill/>
          <a:ln>
            <a:noFill/>
          </a:ln>
        </p:spPr>
        <p:txBody>
          <a:bodyPr wrap="square" lIns="0" tIns="0" rIns="0" bIns="0" rtlCol="0" anchor="t" anchorCtr="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600">
                <a:solidFill>
                  <a:schemeClr val="bg1"/>
                </a:solidFill>
              </a:rPr>
              <a:t>© 2020 AT&amp;T Intellectual Property. AT&amp;T, Globe logo, and DIRECTV are registered trademarks and service marks of </a:t>
            </a:r>
            <a:br>
              <a:rPr lang="en-US" sz="600">
                <a:solidFill>
                  <a:schemeClr val="bg1"/>
                </a:solidFill>
              </a:rPr>
            </a:br>
            <a:r>
              <a:rPr lang="en-US" sz="600">
                <a:solidFill>
                  <a:schemeClr val="bg1"/>
                </a:solidFill>
              </a:rPr>
              <a:t>AT&amp;T Intellectual Property and/or AT&amp;T affiliated companies. All other marks are the property of their respective owners</a:t>
            </a:r>
          </a:p>
        </p:txBody>
      </p:sp>
      <p:pic>
        <p:nvPicPr>
          <p:cNvPr id="10" name="Picture 9">
            <a:extLst>
              <a:ext uri="{FF2B5EF4-FFF2-40B4-BE49-F238E27FC236}">
                <a16:creationId xmlns:a16="http://schemas.microsoft.com/office/drawing/2014/main" id="{243AE5DB-A816-4F71-A11C-FC899295EDB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01134" y="6003249"/>
            <a:ext cx="1451979" cy="715261"/>
          </a:xfrm>
          <a:prstGeom prst="rect">
            <a:avLst/>
          </a:prstGeom>
        </p:spPr>
      </p:pic>
    </p:spTree>
    <p:extLst>
      <p:ext uri="{BB962C8B-B14F-4D97-AF65-F5344CB8AC3E}">
        <p14:creationId xmlns:p14="http://schemas.microsoft.com/office/powerpoint/2010/main" val="155756675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lumn content on full-bleed imag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EE046EF2-984A-2741-9A26-328874B7CEF8}"/>
              </a:ext>
            </a:extLst>
          </p:cNvPr>
          <p:cNvSpPr>
            <a:spLocks noGrp="1"/>
          </p:cNvSpPr>
          <p:nvPr>
            <p:ph type="pic" sz="quarter" idx="18"/>
          </p:nvPr>
        </p:nvSpPr>
        <p:spPr>
          <a:xfrm>
            <a:off x="0" y="0"/>
            <a:ext cx="12192000" cy="6858000"/>
          </a:xfrm>
        </p:spPr>
        <p:txBody>
          <a:bodyPr lIns="91440" tIns="91440" rIns="91440" bIns="91440"/>
          <a:lstStyle/>
          <a:p>
            <a:r>
              <a:rPr lang="en-US"/>
              <a:t>Click icon to add picture</a:t>
            </a:r>
          </a:p>
        </p:txBody>
      </p:sp>
      <p:sp>
        <p:nvSpPr>
          <p:cNvPr id="2" name="Title">
            <a:extLst>
              <a:ext uri="{FF2B5EF4-FFF2-40B4-BE49-F238E27FC236}">
                <a16:creationId xmlns:a16="http://schemas.microsoft.com/office/drawing/2014/main" id="{83E8D14E-206A-3947-B30D-7D15E18DD385}"/>
              </a:ext>
            </a:extLst>
          </p:cNvPr>
          <p:cNvSpPr>
            <a:spLocks noGrp="1"/>
          </p:cNvSpPr>
          <p:nvPr>
            <p:ph type="title"/>
          </p:nvPr>
        </p:nvSpPr>
        <p:spPr>
          <a:xfrm>
            <a:off x="329270" y="283464"/>
            <a:ext cx="11510213" cy="862664"/>
          </a:xfrm>
        </p:spPr>
        <p:txBody>
          <a:bodyPr/>
          <a:lstStyle/>
          <a:p>
            <a:r>
              <a:rPr lang="en-US"/>
              <a:t>Click to edit Master title style</a:t>
            </a:r>
          </a:p>
        </p:txBody>
      </p:sp>
      <p:sp>
        <p:nvSpPr>
          <p:cNvPr id="5" name="Content Placeholder 1">
            <a:extLst>
              <a:ext uri="{FF2B5EF4-FFF2-40B4-BE49-F238E27FC236}">
                <a16:creationId xmlns:a16="http://schemas.microsoft.com/office/drawing/2014/main" id="{6DE0EB1B-D8BA-CE4B-A4F4-8B0F7363ABF8}"/>
              </a:ext>
            </a:extLst>
          </p:cNvPr>
          <p:cNvSpPr>
            <a:spLocks noGrp="1"/>
          </p:cNvSpPr>
          <p:nvPr>
            <p:ph sz="quarter" idx="11"/>
          </p:nvPr>
        </p:nvSpPr>
        <p:spPr>
          <a:xfrm>
            <a:off x="2004787" y="3363706"/>
            <a:ext cx="2926080" cy="28035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1BF22142-DBAA-3A4F-BA95-BE2DD864A8DF}"/>
              </a:ext>
            </a:extLst>
          </p:cNvPr>
          <p:cNvSpPr>
            <a:spLocks noGrp="1"/>
          </p:cNvSpPr>
          <p:nvPr>
            <p:ph sz="quarter" idx="12"/>
          </p:nvPr>
        </p:nvSpPr>
        <p:spPr>
          <a:xfrm>
            <a:off x="5453472" y="3363706"/>
            <a:ext cx="2926080" cy="28035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4">
            <a:extLst>
              <a:ext uri="{FF2B5EF4-FFF2-40B4-BE49-F238E27FC236}">
                <a16:creationId xmlns:a16="http://schemas.microsoft.com/office/drawing/2014/main" id="{82BFD262-FDB9-0A42-93DD-195619166911}"/>
              </a:ext>
            </a:extLst>
          </p:cNvPr>
          <p:cNvSpPr>
            <a:spLocks noGrp="1"/>
          </p:cNvSpPr>
          <p:nvPr>
            <p:ph sz="quarter" idx="14"/>
          </p:nvPr>
        </p:nvSpPr>
        <p:spPr>
          <a:xfrm>
            <a:off x="8902156" y="3363706"/>
            <a:ext cx="2926080" cy="27973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a:extLst>
              <a:ext uri="{FF2B5EF4-FFF2-40B4-BE49-F238E27FC236}">
                <a16:creationId xmlns:a16="http://schemas.microsoft.com/office/drawing/2014/main" id="{278115E9-2E33-F542-A64E-289B972B09EB}"/>
              </a:ext>
            </a:extLst>
          </p:cNvPr>
          <p:cNvSpPr>
            <a:spLocks noGrp="1"/>
          </p:cNvSpPr>
          <p:nvPr>
            <p:ph type="sldNum" sz="quarter" idx="10"/>
          </p:nvPr>
        </p:nvSpPr>
        <p:spPr/>
        <p:txBody>
          <a:bodyPr/>
          <a:lstStyle/>
          <a:p>
            <a:fld id="{2FEF0783-5313-F84B-9053-D8AA4F76753D}" type="slidenum">
              <a:rPr lang="en-US" smtClean="0"/>
              <a:t>‹#›</a:t>
            </a:fld>
            <a:endParaRPr lang="en-US"/>
          </a:p>
        </p:txBody>
      </p:sp>
      <p:sp>
        <p:nvSpPr>
          <p:cNvPr id="4" name="Footer Placeholder">
            <a:extLst>
              <a:ext uri="{FF2B5EF4-FFF2-40B4-BE49-F238E27FC236}">
                <a16:creationId xmlns:a16="http://schemas.microsoft.com/office/drawing/2014/main" id="{BB6DEB42-41D1-4443-9F79-00E8E3A8134F}"/>
              </a:ext>
            </a:extLst>
          </p:cNvPr>
          <p:cNvSpPr>
            <a:spLocks noGrp="1"/>
          </p:cNvSpPr>
          <p:nvPr>
            <p:ph type="ftr" sz="quarter" idx="15"/>
          </p:nvPr>
        </p:nvSpPr>
        <p:spPr/>
        <p:txBody>
          <a:bodyPr/>
          <a:lstStyle/>
          <a:p>
            <a:r>
              <a:rPr lang="en-US"/>
              <a:t>Presentation title / Month XX, 2020 / © 2020 AT&amp;T Intellectual Property - AT&amp;T Proprietary (Internal Use Only) </a:t>
            </a:r>
          </a:p>
        </p:txBody>
      </p:sp>
      <p:pic>
        <p:nvPicPr>
          <p:cNvPr id="11" name="Picture 10">
            <a:extLst>
              <a:ext uri="{FF2B5EF4-FFF2-40B4-BE49-F238E27FC236}">
                <a16:creationId xmlns:a16="http://schemas.microsoft.com/office/drawing/2014/main" id="{BCFA51CF-7FC8-4516-8048-298A8304BD0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15661" y="6411739"/>
            <a:ext cx="744218" cy="366610"/>
          </a:xfrm>
          <a:prstGeom prst="rect">
            <a:avLst/>
          </a:prstGeom>
        </p:spPr>
      </p:pic>
    </p:spTree>
    <p:extLst>
      <p:ext uri="{BB962C8B-B14F-4D97-AF65-F5344CB8AC3E}">
        <p14:creationId xmlns:p14="http://schemas.microsoft.com/office/powerpoint/2010/main" val="499514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Globe (on AT&amp;T blue)">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CF2D44-D528-42E0-B9C4-BA91E5489D8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718836" y="2067109"/>
            <a:ext cx="5605824" cy="2761489"/>
          </a:xfrm>
          <a:prstGeom prst="rect">
            <a:avLst/>
          </a:prstGeom>
        </p:spPr>
      </p:pic>
    </p:spTree>
    <p:extLst>
      <p:ext uri="{BB962C8B-B14F-4D97-AF65-F5344CB8AC3E}">
        <p14:creationId xmlns:p14="http://schemas.microsoft.com/office/powerpoint/2010/main" val="337489910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tatement (long)">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304111" y="284671"/>
            <a:ext cx="9871763" cy="5876411"/>
          </a:xfrm>
          <a:effectLst/>
        </p:spPr>
        <p:txBody>
          <a:bodyPr anchor="t" anchorCtr="0"/>
          <a:lstStyle>
            <a:lvl1pPr>
              <a:lnSpc>
                <a:spcPct val="90000"/>
              </a:lnSpc>
              <a:spcAft>
                <a:spcPts val="0"/>
              </a:spcAft>
              <a:defRPr sz="4800" b="1" i="0">
                <a:solidFill>
                  <a:schemeClr val="bg1"/>
                </a:solidFill>
                <a:latin typeface="ATT Aleck Sans" panose="020B0503020203020204" pitchFamily="34" charset="0"/>
                <a:cs typeface="ATT Aleck Sans" panose="020B0503020203020204" pitchFamily="34" charset="0"/>
              </a:defRPr>
            </a:lvl1pPr>
          </a:lstStyle>
          <a:p>
            <a:r>
              <a:rPr lang="en-US"/>
              <a:t>Click to edit master text style</a:t>
            </a:r>
          </a:p>
        </p:txBody>
      </p:sp>
      <p:sp>
        <p:nvSpPr>
          <p:cNvPr id="3" name="Footer Placeholder">
            <a:extLst>
              <a:ext uri="{FF2B5EF4-FFF2-40B4-BE49-F238E27FC236}">
                <a16:creationId xmlns:a16="http://schemas.microsoft.com/office/drawing/2014/main" id="{D8FDF867-EACE-7949-B1B5-8388E8918DAB}"/>
              </a:ext>
            </a:extLst>
          </p:cNvPr>
          <p:cNvSpPr>
            <a:spLocks noGrp="1"/>
          </p:cNvSpPr>
          <p:nvPr>
            <p:ph type="ftr" sz="quarter" idx="10"/>
          </p:nvPr>
        </p:nvSpPr>
        <p:spPr/>
        <p:txBody>
          <a:bodyPr/>
          <a:lstStyle>
            <a:lvl1pPr>
              <a:defRPr>
                <a:solidFill>
                  <a:schemeClr val="bg1"/>
                </a:solidFill>
              </a:defRPr>
            </a:lvl1pPr>
          </a:lstStyle>
          <a:p>
            <a:r>
              <a:rPr lang="en-US"/>
              <a:t>Presentation title / Month XX, 2020 / © 2020 AT&amp;T Intellectual Property - AT&amp;T Proprietary (Internal Use Only) </a:t>
            </a:r>
          </a:p>
        </p:txBody>
      </p:sp>
      <p:sp>
        <p:nvSpPr>
          <p:cNvPr id="4" name="Slide Number Placeholder">
            <a:extLst>
              <a:ext uri="{FF2B5EF4-FFF2-40B4-BE49-F238E27FC236}">
                <a16:creationId xmlns:a16="http://schemas.microsoft.com/office/drawing/2014/main" id="{C76B9F2C-706D-4C4D-9E1A-F252EC674161}"/>
              </a:ext>
            </a:extLst>
          </p:cNvPr>
          <p:cNvSpPr>
            <a:spLocks noGrp="1"/>
          </p:cNvSpPr>
          <p:nvPr>
            <p:ph type="sldNum" sz="quarter" idx="11"/>
          </p:nvPr>
        </p:nvSpPr>
        <p:spPr/>
        <p:txBody>
          <a:bodyPr/>
          <a:lstStyle>
            <a:lvl1pPr>
              <a:defRPr>
                <a:solidFill>
                  <a:schemeClr val="bg1"/>
                </a:solidFill>
              </a:defRPr>
            </a:lvl1pPr>
          </a:lstStyle>
          <a:p>
            <a:fld id="{2FEF0783-5313-F84B-9053-D8AA4F76753D}" type="slidenum">
              <a:rPr lang="en-US" smtClean="0"/>
              <a:t>‹#›</a:t>
            </a:fld>
            <a:endParaRPr lang="en-US"/>
          </a:p>
        </p:txBody>
      </p:sp>
      <p:cxnSp>
        <p:nvCxnSpPr>
          <p:cNvPr id="10" name="Straight Connector">
            <a:extLst>
              <a:ext uri="{FF2B5EF4-FFF2-40B4-BE49-F238E27FC236}">
                <a16:creationId xmlns:a16="http://schemas.microsoft.com/office/drawing/2014/main" id="{5BBCAD71-7FCF-4145-86F3-146DC4757B87}"/>
              </a:ext>
              <a:ext uri="{C183D7F6-B498-43B3-948B-1728B52AA6E4}">
                <adec:decorative xmlns:adec="http://schemas.microsoft.com/office/drawing/2017/decorative" val="1"/>
              </a:ext>
            </a:extLst>
          </p:cNvPr>
          <p:cNvCxnSpPr>
            <a:cxnSpLocks/>
          </p:cNvCxnSpPr>
          <p:nvPr/>
        </p:nvCxnSpPr>
        <p:spPr>
          <a:xfrm>
            <a:off x="347754" y="6389653"/>
            <a:ext cx="11491730" cy="0"/>
          </a:xfrm>
          <a:prstGeom prst="line">
            <a:avLst/>
          </a:prstGeom>
          <a:noFill/>
          <a:ln w="6350" cap="sq" cmpd="sng" algn="ctr">
            <a:solidFill>
              <a:schemeClr val="bg1"/>
            </a:solidFill>
            <a:prstDash val="solid"/>
          </a:ln>
          <a:effectLst/>
        </p:spPr>
      </p:cxnSp>
      <p:pic>
        <p:nvPicPr>
          <p:cNvPr id="7" name="Picture 6">
            <a:extLst>
              <a:ext uri="{FF2B5EF4-FFF2-40B4-BE49-F238E27FC236}">
                <a16:creationId xmlns:a16="http://schemas.microsoft.com/office/drawing/2014/main" id="{1496D938-340E-4D75-8132-E1281A4C157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15661" y="6411739"/>
            <a:ext cx="744218" cy="366610"/>
          </a:xfrm>
          <a:prstGeom prst="rect">
            <a:avLst/>
          </a:prstGeom>
        </p:spPr>
      </p:pic>
    </p:spTree>
    <p:extLst>
      <p:ext uri="{BB962C8B-B14F-4D97-AF65-F5344CB8AC3E}">
        <p14:creationId xmlns:p14="http://schemas.microsoft.com/office/powerpoint/2010/main" val="196628374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tatement (small text) over image">
    <p:bg>
      <p:bgPr>
        <a:solidFill>
          <a:schemeClr val="bg2"/>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98874AEA-2D70-4F45-9F9E-936CEB5FE354}"/>
              </a:ext>
            </a:extLst>
          </p:cNvPr>
          <p:cNvSpPr>
            <a:spLocks noGrp="1"/>
          </p:cNvSpPr>
          <p:nvPr>
            <p:ph type="pic" sz="quarter" idx="12"/>
          </p:nvPr>
        </p:nvSpPr>
        <p:spPr>
          <a:xfrm>
            <a:off x="0" y="0"/>
            <a:ext cx="12192000" cy="6858000"/>
          </a:xfrm>
        </p:spPr>
        <p:txBody>
          <a:bodyPr lIns="91440" tIns="91440" rIns="91440" bIns="91440"/>
          <a:lstStyle>
            <a:lvl1pPr>
              <a:defRPr>
                <a:solidFill>
                  <a:schemeClr val="tx1"/>
                </a:solidFill>
              </a:defRPr>
            </a:lvl1pPr>
          </a:lstStyle>
          <a:p>
            <a:r>
              <a:rPr lang="en-US"/>
              <a:t>Click icon to add picture</a:t>
            </a:r>
          </a:p>
        </p:txBody>
      </p:sp>
      <p:sp>
        <p:nvSpPr>
          <p:cNvPr id="2" name="Title">
            <a:extLst>
              <a:ext uri="{FF2B5EF4-FFF2-40B4-BE49-F238E27FC236}">
                <a16:creationId xmlns:a16="http://schemas.microsoft.com/office/drawing/2014/main" id="{83E8D14E-206A-3947-B30D-7D15E18DD385}"/>
              </a:ext>
            </a:extLst>
          </p:cNvPr>
          <p:cNvSpPr>
            <a:spLocks noGrp="1"/>
          </p:cNvSpPr>
          <p:nvPr>
            <p:ph type="title"/>
          </p:nvPr>
        </p:nvSpPr>
        <p:spPr>
          <a:xfrm>
            <a:off x="292609" y="329184"/>
            <a:ext cx="9883266" cy="5818188"/>
          </a:xfrm>
        </p:spPr>
        <p:txBody>
          <a:bodyPr/>
          <a:lstStyle>
            <a:lvl1pPr>
              <a:lnSpc>
                <a:spcPct val="80000"/>
              </a:lnSpc>
              <a:defRPr sz="6000">
                <a:solidFill>
                  <a:schemeClr val="tx1"/>
                </a:solidFill>
              </a:defRPr>
            </a:lvl1pPr>
          </a:lstStyle>
          <a:p>
            <a:r>
              <a:rPr lang="en-US"/>
              <a:t>Click to edit Master title style</a:t>
            </a:r>
          </a:p>
        </p:txBody>
      </p:sp>
      <p:sp>
        <p:nvSpPr>
          <p:cNvPr id="3" name="Slide Number Placeholder">
            <a:extLst>
              <a:ext uri="{FF2B5EF4-FFF2-40B4-BE49-F238E27FC236}">
                <a16:creationId xmlns:a16="http://schemas.microsoft.com/office/drawing/2014/main" id="{278115E9-2E33-F542-A64E-289B972B09EB}"/>
              </a:ext>
            </a:extLst>
          </p:cNvPr>
          <p:cNvSpPr>
            <a:spLocks noGrp="1"/>
          </p:cNvSpPr>
          <p:nvPr>
            <p:ph type="sldNum" sz="quarter" idx="10"/>
          </p:nvPr>
        </p:nvSpPr>
        <p:spPr/>
        <p:txBody>
          <a:bodyPr/>
          <a:lstStyle>
            <a:lvl1pPr>
              <a:defRPr>
                <a:solidFill>
                  <a:schemeClr val="tx1"/>
                </a:solidFill>
              </a:defRPr>
            </a:lvl1pPr>
          </a:lstStyle>
          <a:p>
            <a:fld id="{2FEF0783-5313-F84B-9053-D8AA4F76753D}" type="slidenum">
              <a:rPr lang="en-US" smtClean="0"/>
              <a:t>‹#›</a:t>
            </a:fld>
            <a:endParaRPr lang="en-US"/>
          </a:p>
        </p:txBody>
      </p:sp>
      <p:sp>
        <p:nvSpPr>
          <p:cNvPr id="4" name="Footer Placeholder">
            <a:extLst>
              <a:ext uri="{FF2B5EF4-FFF2-40B4-BE49-F238E27FC236}">
                <a16:creationId xmlns:a16="http://schemas.microsoft.com/office/drawing/2014/main" id="{4E16E967-BB1A-9C42-A19B-66F944EEDFC6}"/>
              </a:ext>
            </a:extLst>
          </p:cNvPr>
          <p:cNvSpPr>
            <a:spLocks noGrp="1"/>
          </p:cNvSpPr>
          <p:nvPr>
            <p:ph type="ftr" sz="quarter" idx="11"/>
          </p:nvPr>
        </p:nvSpPr>
        <p:spPr/>
        <p:txBody>
          <a:bodyPr/>
          <a:lstStyle>
            <a:lvl1pPr>
              <a:defRPr>
                <a:solidFill>
                  <a:schemeClr val="tx1"/>
                </a:solidFill>
              </a:defRPr>
            </a:lvl1pPr>
          </a:lstStyle>
          <a:p>
            <a:r>
              <a:rPr lang="en-US"/>
              <a:t>Presentation title / Month XX, 2020 / © 2020 AT&amp;T Intellectual Property - AT&amp;T Proprietary (Internal Use Only) </a:t>
            </a:r>
          </a:p>
        </p:txBody>
      </p:sp>
      <p:pic>
        <p:nvPicPr>
          <p:cNvPr id="7" name="Picture 6">
            <a:extLst>
              <a:ext uri="{FF2B5EF4-FFF2-40B4-BE49-F238E27FC236}">
                <a16:creationId xmlns:a16="http://schemas.microsoft.com/office/drawing/2014/main" id="{D7299D10-8C27-4C8E-A172-AF157B8E829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15661" y="6411739"/>
            <a:ext cx="744218" cy="366610"/>
          </a:xfrm>
          <a:prstGeom prst="rect">
            <a:avLst/>
          </a:prstGeom>
        </p:spPr>
      </p:pic>
    </p:spTree>
    <p:extLst>
      <p:ext uri="{BB962C8B-B14F-4D97-AF65-F5344CB8AC3E}">
        <p14:creationId xmlns:p14="http://schemas.microsoft.com/office/powerpoint/2010/main" val="323246882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tatement (small text) image on right">
    <p:bg>
      <p:bgPr>
        <a:solidFill>
          <a:schemeClr val="bg2"/>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98874AEA-2D70-4F45-9F9E-936CEB5FE354}"/>
              </a:ext>
            </a:extLst>
          </p:cNvPr>
          <p:cNvSpPr>
            <a:spLocks noGrp="1"/>
          </p:cNvSpPr>
          <p:nvPr>
            <p:ph type="pic" sz="quarter" idx="12"/>
          </p:nvPr>
        </p:nvSpPr>
        <p:spPr>
          <a:xfrm>
            <a:off x="6091490" y="0"/>
            <a:ext cx="6100510" cy="6858000"/>
          </a:xfrm>
        </p:spPr>
        <p:txBody>
          <a:bodyPr lIns="91440" tIns="91440" rIns="91440" bIns="91440"/>
          <a:lstStyle>
            <a:lvl1pPr>
              <a:defRPr>
                <a:solidFill>
                  <a:schemeClr val="tx1"/>
                </a:solidFill>
              </a:defRPr>
            </a:lvl1pPr>
          </a:lstStyle>
          <a:p>
            <a:r>
              <a:rPr lang="en-US"/>
              <a:t>Click icon to add picture</a:t>
            </a:r>
          </a:p>
        </p:txBody>
      </p:sp>
      <p:sp>
        <p:nvSpPr>
          <p:cNvPr id="2" name="Title">
            <a:extLst>
              <a:ext uri="{FF2B5EF4-FFF2-40B4-BE49-F238E27FC236}">
                <a16:creationId xmlns:a16="http://schemas.microsoft.com/office/drawing/2014/main" id="{83E8D14E-206A-3947-B30D-7D15E18DD385}"/>
              </a:ext>
            </a:extLst>
          </p:cNvPr>
          <p:cNvSpPr>
            <a:spLocks noGrp="1"/>
          </p:cNvSpPr>
          <p:nvPr>
            <p:ph type="title"/>
          </p:nvPr>
        </p:nvSpPr>
        <p:spPr>
          <a:xfrm>
            <a:off x="292608" y="329184"/>
            <a:ext cx="5573205" cy="5831904"/>
          </a:xfrm>
        </p:spPr>
        <p:txBody>
          <a:bodyPr/>
          <a:lstStyle>
            <a:lvl1pPr>
              <a:lnSpc>
                <a:spcPct val="80000"/>
              </a:lnSpc>
              <a:defRPr sz="6000">
                <a:solidFill>
                  <a:schemeClr val="tx1"/>
                </a:solidFill>
              </a:defRPr>
            </a:lvl1pPr>
          </a:lstStyle>
          <a:p>
            <a:r>
              <a:rPr lang="en-US"/>
              <a:t>Click to edit Master title style</a:t>
            </a:r>
          </a:p>
        </p:txBody>
      </p:sp>
      <p:sp>
        <p:nvSpPr>
          <p:cNvPr id="3" name="Slide Number Placeholder">
            <a:extLst>
              <a:ext uri="{FF2B5EF4-FFF2-40B4-BE49-F238E27FC236}">
                <a16:creationId xmlns:a16="http://schemas.microsoft.com/office/drawing/2014/main" id="{278115E9-2E33-F542-A64E-289B972B09EB}"/>
              </a:ext>
            </a:extLst>
          </p:cNvPr>
          <p:cNvSpPr>
            <a:spLocks noGrp="1"/>
          </p:cNvSpPr>
          <p:nvPr>
            <p:ph type="sldNum" sz="quarter" idx="10"/>
          </p:nvPr>
        </p:nvSpPr>
        <p:spPr/>
        <p:txBody>
          <a:bodyPr/>
          <a:lstStyle>
            <a:lvl1pPr>
              <a:defRPr>
                <a:solidFill>
                  <a:schemeClr val="tx1"/>
                </a:solidFill>
              </a:defRPr>
            </a:lvl1pPr>
          </a:lstStyle>
          <a:p>
            <a:fld id="{2FEF0783-5313-F84B-9053-D8AA4F76753D}" type="slidenum">
              <a:rPr lang="en-US" smtClean="0"/>
              <a:t>‹#›</a:t>
            </a:fld>
            <a:endParaRPr lang="en-US"/>
          </a:p>
        </p:txBody>
      </p:sp>
      <p:sp>
        <p:nvSpPr>
          <p:cNvPr id="4" name="Footer Placeholder">
            <a:extLst>
              <a:ext uri="{FF2B5EF4-FFF2-40B4-BE49-F238E27FC236}">
                <a16:creationId xmlns:a16="http://schemas.microsoft.com/office/drawing/2014/main" id="{4E16E967-BB1A-9C42-A19B-66F944EEDFC6}"/>
              </a:ext>
            </a:extLst>
          </p:cNvPr>
          <p:cNvSpPr>
            <a:spLocks noGrp="1"/>
          </p:cNvSpPr>
          <p:nvPr>
            <p:ph type="ftr" sz="quarter" idx="11"/>
          </p:nvPr>
        </p:nvSpPr>
        <p:spPr>
          <a:xfrm>
            <a:off x="897153" y="6492240"/>
            <a:ext cx="6242270" cy="192024"/>
          </a:xfrm>
        </p:spPr>
        <p:txBody>
          <a:bodyPr/>
          <a:lstStyle>
            <a:lvl1pPr>
              <a:defRPr>
                <a:solidFill>
                  <a:schemeClr val="tx1"/>
                </a:solidFill>
              </a:defRPr>
            </a:lvl1pPr>
          </a:lstStyle>
          <a:p>
            <a:r>
              <a:rPr lang="en-US"/>
              <a:t>Presentation title / Month XX, 2020 / © 2020 AT&amp;T Intellectual Property - AT&amp;T Proprietary (Internal Use Only) </a:t>
            </a:r>
          </a:p>
        </p:txBody>
      </p:sp>
      <p:pic>
        <p:nvPicPr>
          <p:cNvPr id="7" name="Picture 6">
            <a:extLst>
              <a:ext uri="{FF2B5EF4-FFF2-40B4-BE49-F238E27FC236}">
                <a16:creationId xmlns:a16="http://schemas.microsoft.com/office/drawing/2014/main" id="{621A96A5-BB5B-4B05-83BF-F06E5D4018F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15661" y="6411739"/>
            <a:ext cx="744218" cy="366610"/>
          </a:xfrm>
          <a:prstGeom prst="rect">
            <a:avLst/>
          </a:prstGeom>
        </p:spPr>
      </p:pic>
    </p:spTree>
    <p:extLst>
      <p:ext uri="{BB962C8B-B14F-4D97-AF65-F5344CB8AC3E}">
        <p14:creationId xmlns:p14="http://schemas.microsoft.com/office/powerpoint/2010/main" val="1149929734"/>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tatement (medium text)">
    <p:bg>
      <p:bgPr>
        <a:solidFill>
          <a:schemeClr val="bg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3E8D14E-206A-3947-B30D-7D15E18DD385}"/>
              </a:ext>
            </a:extLst>
          </p:cNvPr>
          <p:cNvSpPr>
            <a:spLocks noGrp="1"/>
          </p:cNvSpPr>
          <p:nvPr>
            <p:ph type="title"/>
          </p:nvPr>
        </p:nvSpPr>
        <p:spPr>
          <a:xfrm>
            <a:off x="256031" y="320040"/>
            <a:ext cx="11583451" cy="5841048"/>
          </a:xfrm>
        </p:spPr>
        <p:txBody>
          <a:bodyPr/>
          <a:lstStyle>
            <a:lvl1pPr>
              <a:lnSpc>
                <a:spcPct val="80000"/>
              </a:lnSpc>
              <a:defRPr sz="9600">
                <a:solidFill>
                  <a:schemeClr val="tx1"/>
                </a:solidFill>
              </a:defRPr>
            </a:lvl1pPr>
          </a:lstStyle>
          <a:p>
            <a:r>
              <a:rPr lang="en-US"/>
              <a:t>Click to edit Master title style</a:t>
            </a:r>
          </a:p>
        </p:txBody>
      </p:sp>
      <p:sp>
        <p:nvSpPr>
          <p:cNvPr id="3" name="Slide Number Placeholder">
            <a:extLst>
              <a:ext uri="{FF2B5EF4-FFF2-40B4-BE49-F238E27FC236}">
                <a16:creationId xmlns:a16="http://schemas.microsoft.com/office/drawing/2014/main" id="{278115E9-2E33-F542-A64E-289B972B09EB}"/>
              </a:ext>
            </a:extLst>
          </p:cNvPr>
          <p:cNvSpPr>
            <a:spLocks noGrp="1"/>
          </p:cNvSpPr>
          <p:nvPr>
            <p:ph type="sldNum" sz="quarter" idx="10"/>
          </p:nvPr>
        </p:nvSpPr>
        <p:spPr/>
        <p:txBody>
          <a:bodyPr/>
          <a:lstStyle>
            <a:lvl1pPr>
              <a:defRPr>
                <a:solidFill>
                  <a:schemeClr val="tx1"/>
                </a:solidFill>
              </a:defRPr>
            </a:lvl1pPr>
          </a:lstStyle>
          <a:p>
            <a:fld id="{2FEF0783-5313-F84B-9053-D8AA4F76753D}" type="slidenum">
              <a:rPr lang="en-US" smtClean="0"/>
              <a:t>‹#›</a:t>
            </a:fld>
            <a:endParaRPr lang="en-US"/>
          </a:p>
        </p:txBody>
      </p:sp>
      <p:sp>
        <p:nvSpPr>
          <p:cNvPr id="4" name="Footer Placeholder">
            <a:extLst>
              <a:ext uri="{FF2B5EF4-FFF2-40B4-BE49-F238E27FC236}">
                <a16:creationId xmlns:a16="http://schemas.microsoft.com/office/drawing/2014/main" id="{4E16E967-BB1A-9C42-A19B-66F944EEDFC6}"/>
              </a:ext>
            </a:extLst>
          </p:cNvPr>
          <p:cNvSpPr>
            <a:spLocks noGrp="1"/>
          </p:cNvSpPr>
          <p:nvPr>
            <p:ph type="ftr" sz="quarter" idx="11"/>
          </p:nvPr>
        </p:nvSpPr>
        <p:spPr/>
        <p:txBody>
          <a:bodyPr/>
          <a:lstStyle>
            <a:lvl1pPr>
              <a:defRPr>
                <a:solidFill>
                  <a:schemeClr val="tx1"/>
                </a:solidFill>
              </a:defRPr>
            </a:lvl1pPr>
          </a:lstStyle>
          <a:p>
            <a:r>
              <a:rPr lang="en-US"/>
              <a:t>Presentation title / Month XX, 2020 / © 2020 AT&amp;T Intellectual Property - AT&amp;T Proprietary (Internal Use Only) </a:t>
            </a:r>
          </a:p>
        </p:txBody>
      </p:sp>
      <p:cxnSp>
        <p:nvCxnSpPr>
          <p:cNvPr id="6" name="Straight Connector">
            <a:extLst>
              <a:ext uri="{FF2B5EF4-FFF2-40B4-BE49-F238E27FC236}">
                <a16:creationId xmlns:a16="http://schemas.microsoft.com/office/drawing/2014/main" id="{9D21E93F-FCBB-BF41-9B79-F82598BF2FCE}"/>
              </a:ext>
              <a:ext uri="{C183D7F6-B498-43B3-948B-1728B52AA6E4}">
                <adec:decorative xmlns:adec="http://schemas.microsoft.com/office/drawing/2017/decorative" val="1"/>
              </a:ext>
            </a:extLst>
          </p:cNvPr>
          <p:cNvCxnSpPr>
            <a:cxnSpLocks/>
          </p:cNvCxnSpPr>
          <p:nvPr/>
        </p:nvCxnSpPr>
        <p:spPr>
          <a:xfrm>
            <a:off x="347754" y="6389653"/>
            <a:ext cx="11491730" cy="0"/>
          </a:xfrm>
          <a:prstGeom prst="line">
            <a:avLst/>
          </a:prstGeom>
          <a:ln w="6350" cap="sq">
            <a:solidFill>
              <a:schemeClr val="tx1"/>
            </a:solidFill>
          </a:ln>
        </p:spPr>
        <p:style>
          <a:lnRef idx="1">
            <a:schemeClr val="dk1"/>
          </a:lnRef>
          <a:fillRef idx="0">
            <a:schemeClr val="accent1"/>
          </a:fillRef>
          <a:effectRef idx="0">
            <a:schemeClr val="dk1"/>
          </a:effectRef>
          <a:fontRef idx="minor">
            <a:schemeClr val="lt1"/>
          </a:fontRef>
        </p:style>
      </p:cxnSp>
      <p:pic>
        <p:nvPicPr>
          <p:cNvPr id="7" name="Picture 6">
            <a:extLst>
              <a:ext uri="{FF2B5EF4-FFF2-40B4-BE49-F238E27FC236}">
                <a16:creationId xmlns:a16="http://schemas.microsoft.com/office/drawing/2014/main" id="{4DA95718-3EFE-4645-84AF-0FB6129D18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15661" y="6411739"/>
            <a:ext cx="744218" cy="366610"/>
          </a:xfrm>
          <a:prstGeom prst="rect">
            <a:avLst/>
          </a:prstGeom>
        </p:spPr>
      </p:pic>
    </p:spTree>
    <p:extLst>
      <p:ext uri="{BB962C8B-B14F-4D97-AF65-F5344CB8AC3E}">
        <p14:creationId xmlns:p14="http://schemas.microsoft.com/office/powerpoint/2010/main" val="3686193944"/>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tatement (medium text) over image">
    <p:bg>
      <p:bgPr>
        <a:solidFill>
          <a:schemeClr val="bg2"/>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98874AEA-2D70-4F45-9F9E-936CEB5FE354}"/>
              </a:ext>
            </a:extLst>
          </p:cNvPr>
          <p:cNvSpPr>
            <a:spLocks noGrp="1"/>
          </p:cNvSpPr>
          <p:nvPr>
            <p:ph type="pic" sz="quarter" idx="12"/>
          </p:nvPr>
        </p:nvSpPr>
        <p:spPr>
          <a:xfrm>
            <a:off x="0" y="0"/>
            <a:ext cx="12192000" cy="6858000"/>
          </a:xfrm>
        </p:spPr>
        <p:txBody>
          <a:bodyPr lIns="91440" tIns="91440" rIns="91440" bIns="91440"/>
          <a:lstStyle>
            <a:lvl1pPr>
              <a:defRPr>
                <a:solidFill>
                  <a:schemeClr val="tx1"/>
                </a:solidFill>
              </a:defRPr>
            </a:lvl1pPr>
          </a:lstStyle>
          <a:p>
            <a:r>
              <a:rPr lang="en-US"/>
              <a:t>Click icon to add picture</a:t>
            </a:r>
          </a:p>
        </p:txBody>
      </p:sp>
      <p:sp>
        <p:nvSpPr>
          <p:cNvPr id="2" name="Title">
            <a:extLst>
              <a:ext uri="{FF2B5EF4-FFF2-40B4-BE49-F238E27FC236}">
                <a16:creationId xmlns:a16="http://schemas.microsoft.com/office/drawing/2014/main" id="{83E8D14E-206A-3947-B30D-7D15E18DD385}"/>
              </a:ext>
            </a:extLst>
          </p:cNvPr>
          <p:cNvSpPr>
            <a:spLocks noGrp="1"/>
          </p:cNvSpPr>
          <p:nvPr>
            <p:ph type="title"/>
          </p:nvPr>
        </p:nvSpPr>
        <p:spPr>
          <a:xfrm>
            <a:off x="256031" y="320040"/>
            <a:ext cx="11583451" cy="5841048"/>
          </a:xfrm>
        </p:spPr>
        <p:txBody>
          <a:bodyPr/>
          <a:lstStyle>
            <a:lvl1pPr>
              <a:lnSpc>
                <a:spcPct val="80000"/>
              </a:lnSpc>
              <a:defRPr sz="9600">
                <a:solidFill>
                  <a:schemeClr val="tx1"/>
                </a:solidFill>
              </a:defRPr>
            </a:lvl1pPr>
          </a:lstStyle>
          <a:p>
            <a:r>
              <a:rPr lang="en-US"/>
              <a:t>Click to edit Master title style</a:t>
            </a:r>
          </a:p>
        </p:txBody>
      </p:sp>
      <p:sp>
        <p:nvSpPr>
          <p:cNvPr id="3" name="Slide Number Placeholder">
            <a:extLst>
              <a:ext uri="{FF2B5EF4-FFF2-40B4-BE49-F238E27FC236}">
                <a16:creationId xmlns:a16="http://schemas.microsoft.com/office/drawing/2014/main" id="{278115E9-2E33-F542-A64E-289B972B09EB}"/>
              </a:ext>
            </a:extLst>
          </p:cNvPr>
          <p:cNvSpPr>
            <a:spLocks noGrp="1"/>
          </p:cNvSpPr>
          <p:nvPr>
            <p:ph type="sldNum" sz="quarter" idx="10"/>
          </p:nvPr>
        </p:nvSpPr>
        <p:spPr/>
        <p:txBody>
          <a:bodyPr/>
          <a:lstStyle>
            <a:lvl1pPr>
              <a:defRPr>
                <a:solidFill>
                  <a:schemeClr val="tx1"/>
                </a:solidFill>
              </a:defRPr>
            </a:lvl1pPr>
          </a:lstStyle>
          <a:p>
            <a:fld id="{2FEF0783-5313-F84B-9053-D8AA4F76753D}" type="slidenum">
              <a:rPr lang="en-US" smtClean="0"/>
              <a:t>‹#›</a:t>
            </a:fld>
            <a:endParaRPr lang="en-US"/>
          </a:p>
        </p:txBody>
      </p:sp>
      <p:sp>
        <p:nvSpPr>
          <p:cNvPr id="4" name="Footer Placeholder">
            <a:extLst>
              <a:ext uri="{FF2B5EF4-FFF2-40B4-BE49-F238E27FC236}">
                <a16:creationId xmlns:a16="http://schemas.microsoft.com/office/drawing/2014/main" id="{4E16E967-BB1A-9C42-A19B-66F944EEDFC6}"/>
              </a:ext>
            </a:extLst>
          </p:cNvPr>
          <p:cNvSpPr>
            <a:spLocks noGrp="1"/>
          </p:cNvSpPr>
          <p:nvPr>
            <p:ph type="ftr" sz="quarter" idx="11"/>
          </p:nvPr>
        </p:nvSpPr>
        <p:spPr/>
        <p:txBody>
          <a:bodyPr/>
          <a:lstStyle>
            <a:lvl1pPr>
              <a:defRPr>
                <a:solidFill>
                  <a:schemeClr val="tx1"/>
                </a:solidFill>
              </a:defRPr>
            </a:lvl1pPr>
          </a:lstStyle>
          <a:p>
            <a:r>
              <a:rPr lang="en-US"/>
              <a:t>Presentation title / Month XX, 2020 / © 2020 AT&amp;T Intellectual Property - AT&amp;T Proprietary (Internal Use Only) </a:t>
            </a:r>
          </a:p>
        </p:txBody>
      </p:sp>
      <p:pic>
        <p:nvPicPr>
          <p:cNvPr id="7" name="Picture 6">
            <a:extLst>
              <a:ext uri="{FF2B5EF4-FFF2-40B4-BE49-F238E27FC236}">
                <a16:creationId xmlns:a16="http://schemas.microsoft.com/office/drawing/2014/main" id="{FEF18CDB-727C-4AB5-9167-1560CE6425F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15661" y="6411739"/>
            <a:ext cx="744218" cy="366610"/>
          </a:xfrm>
          <a:prstGeom prst="rect">
            <a:avLst/>
          </a:prstGeom>
        </p:spPr>
      </p:pic>
    </p:spTree>
    <p:extLst>
      <p:ext uri="{BB962C8B-B14F-4D97-AF65-F5344CB8AC3E}">
        <p14:creationId xmlns:p14="http://schemas.microsoft.com/office/powerpoint/2010/main" val="3543585809"/>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ata callout (big)">
    <p:bg>
      <p:bgPr>
        <a:solidFill>
          <a:schemeClr val="bg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3E8D14E-206A-3947-B30D-7D15E18DD385}"/>
              </a:ext>
            </a:extLst>
          </p:cNvPr>
          <p:cNvSpPr>
            <a:spLocks noGrp="1"/>
          </p:cNvSpPr>
          <p:nvPr>
            <p:ph type="title" hasCustomPrompt="1"/>
          </p:nvPr>
        </p:nvSpPr>
        <p:spPr>
          <a:xfrm>
            <a:off x="0" y="137160"/>
            <a:ext cx="12188952" cy="8394192"/>
          </a:xfrm>
        </p:spPr>
        <p:txBody>
          <a:bodyPr/>
          <a:lstStyle>
            <a:lvl1pPr algn="ctr">
              <a:lnSpc>
                <a:spcPct val="80000"/>
              </a:lnSpc>
              <a:defRPr sz="63500">
                <a:solidFill>
                  <a:schemeClr val="tx1"/>
                </a:solidFill>
              </a:defRPr>
            </a:lvl1pPr>
          </a:lstStyle>
          <a:p>
            <a:r>
              <a:rPr lang="en-US"/>
              <a:t>XX</a:t>
            </a:r>
          </a:p>
        </p:txBody>
      </p:sp>
      <p:sp>
        <p:nvSpPr>
          <p:cNvPr id="8" name="Text Placeholder 7">
            <a:extLst>
              <a:ext uri="{FF2B5EF4-FFF2-40B4-BE49-F238E27FC236}">
                <a16:creationId xmlns:a16="http://schemas.microsoft.com/office/drawing/2014/main" id="{93124FFE-FB06-A249-AF96-266552D5ACB3}"/>
              </a:ext>
            </a:extLst>
          </p:cNvPr>
          <p:cNvSpPr>
            <a:spLocks noGrp="1"/>
          </p:cNvSpPr>
          <p:nvPr>
            <p:ph type="body" sz="quarter" idx="12"/>
          </p:nvPr>
        </p:nvSpPr>
        <p:spPr>
          <a:xfrm>
            <a:off x="301752" y="3429000"/>
            <a:ext cx="11537731" cy="2935224"/>
          </a:xfrm>
        </p:spPr>
        <p:txBody>
          <a:bodyPr anchor="b"/>
          <a:lstStyle>
            <a:lvl1pPr>
              <a:defRPr sz="5400" b="1" i="0">
                <a:solidFill>
                  <a:schemeClr val="tx1"/>
                </a:solidFill>
                <a:latin typeface="ATT Aleck Sans" panose="020B0503020203020204" pitchFamily="34" charset="0"/>
                <a:cs typeface="ATT Aleck Sans" panose="020B0503020203020204" pitchFamily="34" charset="0"/>
              </a:defRPr>
            </a:lvl1pPr>
          </a:lstStyle>
          <a:p>
            <a:pPr lvl="0"/>
            <a:r>
              <a:rPr lang="en-US"/>
              <a:t>Click to edit Master text styles</a:t>
            </a:r>
          </a:p>
        </p:txBody>
      </p:sp>
      <p:sp>
        <p:nvSpPr>
          <p:cNvPr id="3" name="Slide Number Placeholder">
            <a:extLst>
              <a:ext uri="{FF2B5EF4-FFF2-40B4-BE49-F238E27FC236}">
                <a16:creationId xmlns:a16="http://schemas.microsoft.com/office/drawing/2014/main" id="{278115E9-2E33-F542-A64E-289B972B09EB}"/>
              </a:ext>
            </a:extLst>
          </p:cNvPr>
          <p:cNvSpPr>
            <a:spLocks noGrp="1"/>
          </p:cNvSpPr>
          <p:nvPr>
            <p:ph type="sldNum" sz="quarter" idx="10"/>
          </p:nvPr>
        </p:nvSpPr>
        <p:spPr/>
        <p:txBody>
          <a:bodyPr/>
          <a:lstStyle>
            <a:lvl1pPr>
              <a:defRPr>
                <a:solidFill>
                  <a:schemeClr val="tx1"/>
                </a:solidFill>
              </a:defRPr>
            </a:lvl1pPr>
          </a:lstStyle>
          <a:p>
            <a:fld id="{2FEF0783-5313-F84B-9053-D8AA4F76753D}" type="slidenum">
              <a:rPr lang="en-US" smtClean="0"/>
              <a:t>‹#›</a:t>
            </a:fld>
            <a:endParaRPr lang="en-US"/>
          </a:p>
        </p:txBody>
      </p:sp>
      <p:sp>
        <p:nvSpPr>
          <p:cNvPr id="4" name="Footer Placeholder">
            <a:extLst>
              <a:ext uri="{FF2B5EF4-FFF2-40B4-BE49-F238E27FC236}">
                <a16:creationId xmlns:a16="http://schemas.microsoft.com/office/drawing/2014/main" id="{4E16E967-BB1A-9C42-A19B-66F944EEDFC6}"/>
              </a:ext>
            </a:extLst>
          </p:cNvPr>
          <p:cNvSpPr>
            <a:spLocks noGrp="1"/>
          </p:cNvSpPr>
          <p:nvPr>
            <p:ph type="ftr" sz="quarter" idx="11"/>
          </p:nvPr>
        </p:nvSpPr>
        <p:spPr/>
        <p:txBody>
          <a:bodyPr/>
          <a:lstStyle>
            <a:lvl1pPr>
              <a:defRPr>
                <a:solidFill>
                  <a:schemeClr val="tx1"/>
                </a:solidFill>
              </a:defRPr>
            </a:lvl1pPr>
          </a:lstStyle>
          <a:p>
            <a:r>
              <a:rPr lang="en-US"/>
              <a:t>Presentation title / Month XX, 2020 / © 2020 AT&amp;T Intellectual Property - AT&amp;T Proprietary (Internal Use Only) </a:t>
            </a:r>
          </a:p>
        </p:txBody>
      </p:sp>
      <p:cxnSp>
        <p:nvCxnSpPr>
          <p:cNvPr id="6" name="Straight Connector">
            <a:extLst>
              <a:ext uri="{FF2B5EF4-FFF2-40B4-BE49-F238E27FC236}">
                <a16:creationId xmlns:a16="http://schemas.microsoft.com/office/drawing/2014/main" id="{9D21E93F-FCBB-BF41-9B79-F82598BF2FCE}"/>
              </a:ext>
              <a:ext uri="{C183D7F6-B498-43B3-948B-1728B52AA6E4}">
                <adec:decorative xmlns:adec="http://schemas.microsoft.com/office/drawing/2017/decorative" val="1"/>
              </a:ext>
            </a:extLst>
          </p:cNvPr>
          <p:cNvCxnSpPr>
            <a:cxnSpLocks/>
          </p:cNvCxnSpPr>
          <p:nvPr/>
        </p:nvCxnSpPr>
        <p:spPr>
          <a:xfrm>
            <a:off x="347754" y="6389653"/>
            <a:ext cx="11491730" cy="0"/>
          </a:xfrm>
          <a:prstGeom prst="line">
            <a:avLst/>
          </a:prstGeom>
          <a:ln w="6350" cap="sq">
            <a:solidFill>
              <a:schemeClr val="tx1"/>
            </a:solidFill>
          </a:ln>
        </p:spPr>
        <p:style>
          <a:lnRef idx="1">
            <a:schemeClr val="dk1"/>
          </a:lnRef>
          <a:fillRef idx="0">
            <a:schemeClr val="accent1"/>
          </a:fillRef>
          <a:effectRef idx="0">
            <a:schemeClr val="dk1"/>
          </a:effectRef>
          <a:fontRef idx="minor">
            <a:schemeClr val="lt1"/>
          </a:fontRef>
        </p:style>
      </p:cxnSp>
      <p:pic>
        <p:nvPicPr>
          <p:cNvPr id="10" name="Picture 9">
            <a:extLst>
              <a:ext uri="{FF2B5EF4-FFF2-40B4-BE49-F238E27FC236}">
                <a16:creationId xmlns:a16="http://schemas.microsoft.com/office/drawing/2014/main" id="{29BEC698-9197-4FA4-A068-FCECB402CF5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15661" y="6411739"/>
            <a:ext cx="744218" cy="366610"/>
          </a:xfrm>
          <a:prstGeom prst="rect">
            <a:avLst/>
          </a:prstGeom>
        </p:spPr>
      </p:pic>
    </p:spTree>
    <p:extLst>
      <p:ext uri="{BB962C8B-B14F-4D97-AF65-F5344CB8AC3E}">
        <p14:creationId xmlns:p14="http://schemas.microsoft.com/office/powerpoint/2010/main" val="929697388"/>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column stacke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3E8D14E-206A-3947-B30D-7D15E18DD385}"/>
              </a:ext>
            </a:extLst>
          </p:cNvPr>
          <p:cNvSpPr>
            <a:spLocks noGrp="1"/>
          </p:cNvSpPr>
          <p:nvPr>
            <p:ph type="title"/>
          </p:nvPr>
        </p:nvSpPr>
        <p:spPr>
          <a:xfrm>
            <a:off x="329270" y="283464"/>
            <a:ext cx="11510213" cy="862664"/>
          </a:xfrm>
        </p:spPr>
        <p:txBody>
          <a:bodyPr/>
          <a:lstStyle/>
          <a:p>
            <a:r>
              <a:rPr lang="en-US"/>
              <a:t>Click to edit Master title style</a:t>
            </a:r>
          </a:p>
        </p:txBody>
      </p:sp>
      <p:sp>
        <p:nvSpPr>
          <p:cNvPr id="5" name="Content Placeholder 1">
            <a:extLst>
              <a:ext uri="{FF2B5EF4-FFF2-40B4-BE49-F238E27FC236}">
                <a16:creationId xmlns:a16="http://schemas.microsoft.com/office/drawing/2014/main" id="{6DE0EB1B-D8BA-CE4B-A4F4-8B0F7363ABF8}"/>
              </a:ext>
            </a:extLst>
          </p:cNvPr>
          <p:cNvSpPr>
            <a:spLocks noGrp="1"/>
          </p:cNvSpPr>
          <p:nvPr>
            <p:ph sz="quarter" idx="11"/>
          </p:nvPr>
        </p:nvSpPr>
        <p:spPr>
          <a:xfrm>
            <a:off x="329270" y="1822037"/>
            <a:ext cx="3476611" cy="1631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1BF22142-DBAA-3A4F-BA95-BE2DD864A8DF}"/>
              </a:ext>
            </a:extLst>
          </p:cNvPr>
          <p:cNvSpPr>
            <a:spLocks noGrp="1"/>
          </p:cNvSpPr>
          <p:nvPr>
            <p:ph sz="quarter" idx="12"/>
          </p:nvPr>
        </p:nvSpPr>
        <p:spPr>
          <a:xfrm>
            <a:off x="4364345" y="1822037"/>
            <a:ext cx="3476611" cy="1631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2C3D1597-8385-C34D-9200-EF459D29C83C}"/>
              </a:ext>
            </a:extLst>
          </p:cNvPr>
          <p:cNvSpPr>
            <a:spLocks noGrp="1"/>
          </p:cNvSpPr>
          <p:nvPr>
            <p:ph sz="quarter" idx="13"/>
          </p:nvPr>
        </p:nvSpPr>
        <p:spPr>
          <a:xfrm>
            <a:off x="329270" y="4042057"/>
            <a:ext cx="3474720" cy="1627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4">
            <a:extLst>
              <a:ext uri="{FF2B5EF4-FFF2-40B4-BE49-F238E27FC236}">
                <a16:creationId xmlns:a16="http://schemas.microsoft.com/office/drawing/2014/main" id="{82BFD262-FDB9-0A42-93DD-195619166911}"/>
              </a:ext>
            </a:extLst>
          </p:cNvPr>
          <p:cNvSpPr>
            <a:spLocks noGrp="1"/>
          </p:cNvSpPr>
          <p:nvPr>
            <p:ph sz="quarter" idx="14"/>
          </p:nvPr>
        </p:nvSpPr>
        <p:spPr>
          <a:xfrm>
            <a:off x="8359789" y="1822037"/>
            <a:ext cx="3474720" cy="1627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a:extLst>
              <a:ext uri="{FF2B5EF4-FFF2-40B4-BE49-F238E27FC236}">
                <a16:creationId xmlns:a16="http://schemas.microsoft.com/office/drawing/2014/main" id="{278115E9-2E33-F542-A64E-289B972B09EB}"/>
              </a:ext>
            </a:extLst>
          </p:cNvPr>
          <p:cNvSpPr>
            <a:spLocks noGrp="1"/>
          </p:cNvSpPr>
          <p:nvPr>
            <p:ph type="sldNum" sz="quarter" idx="10"/>
          </p:nvPr>
        </p:nvSpPr>
        <p:spPr/>
        <p:txBody>
          <a:bodyPr/>
          <a:lstStyle/>
          <a:p>
            <a:fld id="{2FEF0783-5313-F84B-9053-D8AA4F76753D}" type="slidenum">
              <a:rPr lang="en-US" smtClean="0"/>
              <a:t>‹#›</a:t>
            </a:fld>
            <a:endParaRPr lang="en-US"/>
          </a:p>
        </p:txBody>
      </p:sp>
      <p:sp>
        <p:nvSpPr>
          <p:cNvPr id="4" name="Footer Placeholder">
            <a:extLst>
              <a:ext uri="{FF2B5EF4-FFF2-40B4-BE49-F238E27FC236}">
                <a16:creationId xmlns:a16="http://schemas.microsoft.com/office/drawing/2014/main" id="{BB6DEB42-41D1-4443-9F79-00E8E3A8134F}"/>
              </a:ext>
            </a:extLst>
          </p:cNvPr>
          <p:cNvSpPr>
            <a:spLocks noGrp="1"/>
          </p:cNvSpPr>
          <p:nvPr>
            <p:ph type="ftr" sz="quarter" idx="15"/>
          </p:nvPr>
        </p:nvSpPr>
        <p:spPr/>
        <p:txBody>
          <a:bodyPr/>
          <a:lstStyle/>
          <a:p>
            <a:r>
              <a:rPr lang="en-US"/>
              <a:t>Presentation title / Month XX, 2020 / © 2020 AT&amp;T Intellectual Property - AT&amp;T Proprietary (Internal Use Only) </a:t>
            </a:r>
          </a:p>
        </p:txBody>
      </p:sp>
      <p:cxnSp>
        <p:nvCxnSpPr>
          <p:cNvPr id="11" name="Straight Connector">
            <a:extLst>
              <a:ext uri="{FF2B5EF4-FFF2-40B4-BE49-F238E27FC236}">
                <a16:creationId xmlns:a16="http://schemas.microsoft.com/office/drawing/2014/main" id="{6510501E-5E7E-9B4C-B972-9D7AA5865D9D}"/>
              </a:ext>
              <a:ext uri="{C183D7F6-B498-43B3-948B-1728B52AA6E4}">
                <adec:decorative xmlns:adec="http://schemas.microsoft.com/office/drawing/2017/decorative" val="1"/>
              </a:ext>
            </a:extLst>
          </p:cNvPr>
          <p:cNvCxnSpPr>
            <a:cxnSpLocks/>
          </p:cNvCxnSpPr>
          <p:nvPr/>
        </p:nvCxnSpPr>
        <p:spPr>
          <a:xfrm>
            <a:off x="347754" y="6389653"/>
            <a:ext cx="11491730" cy="0"/>
          </a:xfrm>
          <a:prstGeom prst="line">
            <a:avLst/>
          </a:prstGeom>
          <a:noFill/>
          <a:ln w="6350" cap="sq" cmpd="sng" algn="ctr">
            <a:solidFill>
              <a:schemeClr val="bg1"/>
            </a:solidFill>
            <a:prstDash val="solid"/>
          </a:ln>
          <a:effectLst/>
        </p:spPr>
      </p:cxnSp>
      <p:sp>
        <p:nvSpPr>
          <p:cNvPr id="10" name="Content Placeholder 9">
            <a:extLst>
              <a:ext uri="{FF2B5EF4-FFF2-40B4-BE49-F238E27FC236}">
                <a16:creationId xmlns:a16="http://schemas.microsoft.com/office/drawing/2014/main" id="{B3E4F73A-0E7B-C047-9B30-B84C021F7478}"/>
              </a:ext>
            </a:extLst>
          </p:cNvPr>
          <p:cNvSpPr>
            <a:spLocks noGrp="1"/>
          </p:cNvSpPr>
          <p:nvPr>
            <p:ph sz="quarter" idx="16"/>
          </p:nvPr>
        </p:nvSpPr>
        <p:spPr>
          <a:xfrm>
            <a:off x="4364345" y="4041775"/>
            <a:ext cx="3474720" cy="1627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a:extLst>
              <a:ext uri="{FF2B5EF4-FFF2-40B4-BE49-F238E27FC236}">
                <a16:creationId xmlns:a16="http://schemas.microsoft.com/office/drawing/2014/main" id="{87F5EED2-1D5B-3946-B2C7-0D64941B4810}"/>
              </a:ext>
            </a:extLst>
          </p:cNvPr>
          <p:cNvSpPr>
            <a:spLocks noGrp="1"/>
          </p:cNvSpPr>
          <p:nvPr>
            <p:ph sz="quarter" idx="17"/>
          </p:nvPr>
        </p:nvSpPr>
        <p:spPr>
          <a:xfrm>
            <a:off x="8359789" y="4041775"/>
            <a:ext cx="3475038" cy="1627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a:extLst>
              <a:ext uri="{FF2B5EF4-FFF2-40B4-BE49-F238E27FC236}">
                <a16:creationId xmlns:a16="http://schemas.microsoft.com/office/drawing/2014/main" id="{992223AD-467E-4A1B-A192-133DA7D43E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15661" y="6411739"/>
            <a:ext cx="744218" cy="366610"/>
          </a:xfrm>
          <a:prstGeom prst="rect">
            <a:avLst/>
          </a:prstGeom>
        </p:spPr>
      </p:pic>
    </p:spTree>
    <p:extLst>
      <p:ext uri="{BB962C8B-B14F-4D97-AF65-F5344CB8AC3E}">
        <p14:creationId xmlns:p14="http://schemas.microsoft.com/office/powerpoint/2010/main" val="323915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 text (on AT&amp;T blue)">
    <p:bg>
      <p:bgPr>
        <a:solidFill>
          <a:schemeClr val="tx2"/>
        </a:solidFill>
        <a:effectLst/>
      </p:bgPr>
    </p:bg>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83E8D14E-206A-3947-B30D-7D15E18DD385}"/>
              </a:ext>
            </a:extLst>
          </p:cNvPr>
          <p:cNvSpPr>
            <a:spLocks noGrp="1"/>
          </p:cNvSpPr>
          <p:nvPr>
            <p:ph type="title"/>
          </p:nvPr>
        </p:nvSpPr>
        <p:spPr>
          <a:xfrm>
            <a:off x="329270" y="283464"/>
            <a:ext cx="11742472" cy="862664"/>
          </a:xfrm>
        </p:spPr>
        <p:txBody>
          <a:bodyPr/>
          <a:lstStyle>
            <a:lvl1pPr>
              <a:defRPr>
                <a:solidFill>
                  <a:schemeClr val="bg1"/>
                </a:solidFill>
              </a:defRPr>
            </a:lvl1pPr>
          </a:lstStyle>
          <a:p>
            <a:r>
              <a:rPr lang="en-US"/>
              <a:t>Click to edit Master title style</a:t>
            </a:r>
          </a:p>
        </p:txBody>
      </p:sp>
      <p:sp>
        <p:nvSpPr>
          <p:cNvPr id="5" name="Content Placeholder">
            <a:extLst>
              <a:ext uri="{FF2B5EF4-FFF2-40B4-BE49-F238E27FC236}">
                <a16:creationId xmlns:a16="http://schemas.microsoft.com/office/drawing/2014/main" id="{6DE0EB1B-D8BA-CE4B-A4F4-8B0F7363ABF8}"/>
              </a:ext>
            </a:extLst>
          </p:cNvPr>
          <p:cNvSpPr>
            <a:spLocks noGrp="1"/>
          </p:cNvSpPr>
          <p:nvPr>
            <p:ph sz="quarter" idx="11"/>
          </p:nvPr>
        </p:nvSpPr>
        <p:spPr>
          <a:xfrm>
            <a:off x="329270" y="1822036"/>
            <a:ext cx="2665535" cy="433904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a:extLst>
              <a:ext uri="{FF2B5EF4-FFF2-40B4-BE49-F238E27FC236}">
                <a16:creationId xmlns:a16="http://schemas.microsoft.com/office/drawing/2014/main" id="{278115E9-2E33-F542-A64E-289B972B09EB}"/>
              </a:ext>
            </a:extLst>
          </p:cNvPr>
          <p:cNvSpPr>
            <a:spLocks noGrp="1"/>
          </p:cNvSpPr>
          <p:nvPr>
            <p:ph type="sldNum" sz="quarter" idx="10"/>
          </p:nvPr>
        </p:nvSpPr>
        <p:spPr/>
        <p:txBody>
          <a:bodyPr/>
          <a:lstStyle>
            <a:lvl1pPr>
              <a:defRPr>
                <a:solidFill>
                  <a:schemeClr val="bg1"/>
                </a:solidFill>
              </a:defRPr>
            </a:lvl1pPr>
          </a:lstStyle>
          <a:p>
            <a:fld id="{E4E3109C-F841-A249-A33C-708B7DCDEF14}" type="slidenum">
              <a:rPr lang="en-US" smtClean="0"/>
              <a:t>‹#›</a:t>
            </a:fld>
            <a:endParaRPr lang="en-US"/>
          </a:p>
        </p:txBody>
      </p:sp>
      <p:sp>
        <p:nvSpPr>
          <p:cNvPr id="4" name="Footer Placeholder">
            <a:extLst>
              <a:ext uri="{FF2B5EF4-FFF2-40B4-BE49-F238E27FC236}">
                <a16:creationId xmlns:a16="http://schemas.microsoft.com/office/drawing/2014/main" id="{4F98A8BB-6209-574B-B436-4BC74C0794EF}"/>
              </a:ext>
            </a:extLst>
          </p:cNvPr>
          <p:cNvSpPr>
            <a:spLocks noGrp="1"/>
          </p:cNvSpPr>
          <p:nvPr>
            <p:ph type="ftr" sz="quarter" idx="12"/>
          </p:nvPr>
        </p:nvSpPr>
        <p:spPr/>
        <p:txBody>
          <a:bodyPr/>
          <a:lstStyle>
            <a:lvl1pPr>
              <a:defRPr>
                <a:solidFill>
                  <a:schemeClr val="bg1"/>
                </a:solidFill>
              </a:defRPr>
            </a:lvl1pPr>
          </a:lstStyle>
          <a:p>
            <a:r>
              <a:rPr lang="en-US"/>
              <a:t>Presentation title / Month XX, 2020 / © 2020 AT&amp;T Intellectual Property - AT&amp;T Proprietary (Internal Use Only) </a:t>
            </a:r>
          </a:p>
        </p:txBody>
      </p:sp>
      <p:cxnSp>
        <p:nvCxnSpPr>
          <p:cNvPr id="7" name="Straight Connector">
            <a:extLst>
              <a:ext uri="{FF2B5EF4-FFF2-40B4-BE49-F238E27FC236}">
                <a16:creationId xmlns:a16="http://schemas.microsoft.com/office/drawing/2014/main" id="{CC653A88-1579-A54E-95FF-23E73607920E}"/>
              </a:ext>
              <a:ext uri="{C183D7F6-B498-43B3-948B-1728B52AA6E4}">
                <adec:decorative xmlns:adec="http://schemas.microsoft.com/office/drawing/2017/decorative" val="1"/>
              </a:ext>
            </a:extLst>
          </p:cNvPr>
          <p:cNvCxnSpPr>
            <a:cxnSpLocks/>
          </p:cNvCxnSpPr>
          <p:nvPr/>
        </p:nvCxnSpPr>
        <p:spPr>
          <a:xfrm>
            <a:off x="347754" y="6389653"/>
            <a:ext cx="11491730" cy="0"/>
          </a:xfrm>
          <a:prstGeom prst="line">
            <a:avLst/>
          </a:prstGeom>
          <a:ln w="6350" cap="sq">
            <a:solidFill>
              <a:schemeClr val="bg1"/>
            </a:solidFill>
          </a:ln>
        </p:spPr>
        <p:style>
          <a:lnRef idx="1">
            <a:schemeClr val="dk1"/>
          </a:lnRef>
          <a:fillRef idx="0">
            <a:schemeClr val="accent1"/>
          </a:fillRef>
          <a:effectRef idx="0">
            <a:schemeClr val="dk1"/>
          </a:effectRef>
          <a:fontRef idx="minor">
            <a:schemeClr val="lt1"/>
          </a:fontRef>
        </p:style>
      </p:cxnSp>
      <p:pic>
        <p:nvPicPr>
          <p:cNvPr id="9" name="Picture 8">
            <a:extLst>
              <a:ext uri="{FF2B5EF4-FFF2-40B4-BE49-F238E27FC236}">
                <a16:creationId xmlns:a16="http://schemas.microsoft.com/office/drawing/2014/main" id="{05C9F6C9-170B-46F6-827D-1F8D7A35F4F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15661" y="6411739"/>
            <a:ext cx="744218" cy="366610"/>
          </a:xfrm>
          <a:prstGeom prst="rect">
            <a:avLst/>
          </a:prstGeom>
        </p:spPr>
      </p:pic>
    </p:spTree>
    <p:extLst>
      <p:ext uri="{BB962C8B-B14F-4D97-AF65-F5344CB8AC3E}">
        <p14:creationId xmlns:p14="http://schemas.microsoft.com/office/powerpoint/2010/main" val="1245026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p:cNvSpPr>
            <a:spLocks noGrp="1"/>
          </p:cNvSpPr>
          <p:nvPr>
            <p:ph type="title"/>
          </p:nvPr>
        </p:nvSpPr>
        <p:spPr>
          <a:xfrm>
            <a:off x="330592" y="281967"/>
            <a:ext cx="11508891" cy="862664"/>
          </a:xfrm>
          <a:prstGeom prst="rect">
            <a:avLst/>
          </a:prstGeom>
        </p:spPr>
        <p:txBody>
          <a:bodyPr vert="horz" lIns="0" tIns="0" rIns="0" bIns="0" rtlCol="0" anchor="t" anchorCtr="0">
            <a:noAutofit/>
          </a:bodyPr>
          <a:lstStyle/>
          <a:p>
            <a:r>
              <a:rPr lang="en-US"/>
              <a:t>[Slide title]               </a:t>
            </a:r>
          </a:p>
        </p:txBody>
      </p:sp>
      <p:sp>
        <p:nvSpPr>
          <p:cNvPr id="3" name="Text Placeholder"/>
          <p:cNvSpPr>
            <a:spLocks noGrp="1"/>
          </p:cNvSpPr>
          <p:nvPr>
            <p:ph type="body" idx="1"/>
          </p:nvPr>
        </p:nvSpPr>
        <p:spPr>
          <a:xfrm>
            <a:off x="324518" y="1826247"/>
            <a:ext cx="11514966" cy="4334841"/>
          </a:xfrm>
          <a:prstGeom prst="rect">
            <a:avLst/>
          </a:prstGeom>
        </p:spPr>
        <p:txBody>
          <a:bodyPr vert="horz" lIns="0" tIns="0" rIns="0" bIns="0" spcCol="493776"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p:cNvSpPr>
            <a:spLocks noGrp="1"/>
          </p:cNvSpPr>
          <p:nvPr>
            <p:ph type="sldNum" sz="quarter" idx="4"/>
          </p:nvPr>
        </p:nvSpPr>
        <p:spPr>
          <a:xfrm>
            <a:off x="340565" y="6492240"/>
            <a:ext cx="722839" cy="192024"/>
          </a:xfrm>
          <a:prstGeom prst="rect">
            <a:avLst/>
          </a:prstGeom>
        </p:spPr>
        <p:txBody>
          <a:bodyPr vert="horz" lIns="0" tIns="0" rIns="0" bIns="0" rtlCol="0" anchor="ctr"/>
          <a:lstStyle>
            <a:lvl1pPr algn="l">
              <a:lnSpc>
                <a:spcPts val="1000"/>
              </a:lnSpc>
              <a:defRPr sz="800" b="0">
                <a:solidFill>
                  <a:schemeClr val="bg1"/>
                </a:solidFill>
                <a:latin typeface="+mn-lt"/>
                <a:cs typeface="ATT Aleck Sans" panose="020B0503020203020204" pitchFamily="34" charset="0"/>
              </a:defRPr>
            </a:lvl1pPr>
          </a:lstStyle>
          <a:p>
            <a:fld id="{2FEF0783-5313-F84B-9053-D8AA4F76753D}" type="slidenum">
              <a:rPr lang="en-US" smtClean="0"/>
              <a:t>‹#›</a:t>
            </a:fld>
            <a:endParaRPr lang="en-US"/>
          </a:p>
        </p:txBody>
      </p:sp>
      <p:sp>
        <p:nvSpPr>
          <p:cNvPr id="10" name="Footer Placeholder">
            <a:extLst>
              <a:ext uri="{FF2B5EF4-FFF2-40B4-BE49-F238E27FC236}">
                <a16:creationId xmlns:a16="http://schemas.microsoft.com/office/drawing/2014/main" id="{EA75AFFA-2073-4D48-A217-E9467D3F9954}"/>
              </a:ext>
            </a:extLst>
          </p:cNvPr>
          <p:cNvSpPr>
            <a:spLocks noGrp="1"/>
          </p:cNvSpPr>
          <p:nvPr>
            <p:ph type="ftr" sz="quarter" idx="3"/>
          </p:nvPr>
        </p:nvSpPr>
        <p:spPr>
          <a:xfrm>
            <a:off x="1063405" y="6492240"/>
            <a:ext cx="6242270" cy="192024"/>
          </a:xfrm>
          <a:prstGeom prst="rect">
            <a:avLst/>
          </a:prstGeom>
        </p:spPr>
        <p:txBody>
          <a:bodyPr vert="horz" lIns="0" tIns="0" rIns="0" bIns="0" rtlCol="0" anchor="ctr"/>
          <a:lstStyle>
            <a:lvl1pPr algn="l">
              <a:defRPr sz="800">
                <a:solidFill>
                  <a:schemeClr val="bg1"/>
                </a:solidFill>
              </a:defRPr>
            </a:lvl1pPr>
          </a:lstStyle>
          <a:p>
            <a:r>
              <a:rPr lang="en-US"/>
              <a:t>Presentation title / Month XX, 2020 / © 2020 AT&amp;T Intellectual Property - AT&amp;T Proprietary (Internal Use Only) </a:t>
            </a:r>
          </a:p>
        </p:txBody>
      </p:sp>
    </p:spTree>
    <p:extLst>
      <p:ext uri="{BB962C8B-B14F-4D97-AF65-F5344CB8AC3E}">
        <p14:creationId xmlns:p14="http://schemas.microsoft.com/office/powerpoint/2010/main" val="2787817186"/>
      </p:ext>
    </p:extLst>
  </p:cSld>
  <p:clrMap bg1="lt1" tx1="dk1" bg2="lt2" tx2="dk2" accent1="accent1" accent2="accent2" accent3="accent3" accent4="accent4" accent5="accent5" accent6="accent6" hlink="hlink" folHlink="folHlink"/>
  <p:sldLayoutIdLst>
    <p:sldLayoutId id="2147483664" r:id="rId1"/>
    <p:sldLayoutId id="2147483672" r:id="rId2"/>
    <p:sldLayoutId id="2147483674" r:id="rId3"/>
    <p:sldLayoutId id="2147483675" r:id="rId4"/>
    <p:sldLayoutId id="2147483676" r:id="rId5"/>
    <p:sldLayoutId id="2147483677" r:id="rId6"/>
    <p:sldLayoutId id="2147483686" r:id="rId7"/>
    <p:sldLayoutId id="2147483688" r:id="rId8"/>
    <p:sldLayoutId id="2147483703" r:id="rId9"/>
    <p:sldLayoutId id="2147483690" r:id="rId10"/>
    <p:sldLayoutId id="2147483701" r:id="rId11"/>
  </p:sldLayoutIdLst>
  <p:hf hdr="0" dt="0"/>
  <p:txStyles>
    <p:titleStyle>
      <a:lvl1pPr algn="l" defTabSz="457200" rtl="0" eaLnBrk="1" latinLnBrk="0" hangingPunct="1">
        <a:lnSpc>
          <a:spcPct val="100000"/>
        </a:lnSpc>
        <a:spcBef>
          <a:spcPct val="0"/>
        </a:spcBef>
        <a:spcAft>
          <a:spcPts val="0"/>
        </a:spcAft>
        <a:buNone/>
        <a:defRPr sz="2400" b="1" i="0" kern="1200">
          <a:solidFill>
            <a:schemeClr val="bg1"/>
          </a:solidFill>
          <a:latin typeface="ATT Aleck Sans" panose="020B0503020203020204" pitchFamily="34" charset="0"/>
          <a:ea typeface="+mj-ea"/>
          <a:cs typeface="ATT Aleck Sans" panose="020B0503020203020204" pitchFamily="34" charset="0"/>
        </a:defRPr>
      </a:lvl1pPr>
    </p:titleStyle>
    <p:bodyStyle>
      <a:lvl1pPr marL="0" indent="0" algn="l" defTabSz="457200" rtl="0" eaLnBrk="1" latinLnBrk="0" hangingPunct="1">
        <a:lnSpc>
          <a:spcPct val="100000"/>
        </a:lnSpc>
        <a:spcBef>
          <a:spcPts val="0"/>
        </a:spcBef>
        <a:spcAft>
          <a:spcPts val="800"/>
        </a:spcAft>
        <a:buClr>
          <a:schemeClr val="bg1"/>
        </a:buClr>
        <a:buFontTx/>
        <a:buNone/>
        <a:defRPr sz="2400" kern="1200">
          <a:solidFill>
            <a:schemeClr val="bg1"/>
          </a:solidFill>
          <a:latin typeface="+mn-lt"/>
          <a:ea typeface="+mn-ea"/>
          <a:cs typeface="ATT Aleck Sans" panose="020B0503020203020204" pitchFamily="34" charset="0"/>
        </a:defRPr>
      </a:lvl1pPr>
      <a:lvl2pPr marL="285750" indent="-285750" algn="l" defTabSz="457200" rtl="0" eaLnBrk="1" latinLnBrk="0" hangingPunct="1">
        <a:lnSpc>
          <a:spcPct val="100000"/>
        </a:lnSpc>
        <a:spcBef>
          <a:spcPts val="0"/>
        </a:spcBef>
        <a:spcAft>
          <a:spcPts val="800"/>
        </a:spcAft>
        <a:buClr>
          <a:schemeClr val="bg1"/>
        </a:buClr>
        <a:buFont typeface="ATT Aleck Sans" panose="020B0604020202020204" pitchFamily="34" charset="0"/>
        <a:buChar char="•"/>
        <a:defRPr sz="1400" kern="1200" baseline="0">
          <a:solidFill>
            <a:schemeClr val="bg1"/>
          </a:solidFill>
          <a:latin typeface="+mn-lt"/>
          <a:ea typeface="+mn-ea"/>
          <a:cs typeface="ATT Aleck Sans" panose="020B0503020203020204" pitchFamily="34" charset="0"/>
        </a:defRPr>
      </a:lvl2pPr>
      <a:lvl3pPr marL="457200" indent="-228600" algn="l" defTabSz="457200" rtl="0" eaLnBrk="1" latinLnBrk="0" hangingPunct="1">
        <a:lnSpc>
          <a:spcPct val="100000"/>
        </a:lnSpc>
        <a:spcBef>
          <a:spcPts val="0"/>
        </a:spcBef>
        <a:spcAft>
          <a:spcPts val="800"/>
        </a:spcAft>
        <a:buClr>
          <a:schemeClr val="bg1"/>
        </a:buClr>
        <a:buFont typeface="ATT Aleck Sans" panose="020F0502020204030204" pitchFamily="34" charset="0"/>
        <a:buChar char="‒"/>
        <a:defRPr sz="1400" kern="1200" baseline="0">
          <a:solidFill>
            <a:schemeClr val="bg1"/>
          </a:solidFill>
          <a:latin typeface="+mn-lt"/>
          <a:ea typeface="+mn-ea"/>
          <a:cs typeface="ATT Aleck Sans" panose="020B0503020203020204" pitchFamily="34" charset="0"/>
        </a:defRPr>
      </a:lvl3pPr>
      <a:lvl4pPr marL="685800" indent="-228600" algn="l" defTabSz="457200" rtl="0" eaLnBrk="1" latinLnBrk="0" hangingPunct="1">
        <a:lnSpc>
          <a:spcPct val="100000"/>
        </a:lnSpc>
        <a:spcBef>
          <a:spcPts val="0"/>
        </a:spcBef>
        <a:spcAft>
          <a:spcPts val="800"/>
        </a:spcAft>
        <a:buClr>
          <a:schemeClr val="bg1"/>
        </a:buClr>
        <a:buSzPct val="75000"/>
        <a:buFont typeface="ATT Aleck Sans" panose="05000000000000000000" pitchFamily="2" charset="2"/>
        <a:buChar char="§"/>
        <a:defRPr sz="1400" kern="1200">
          <a:solidFill>
            <a:schemeClr val="bg1"/>
          </a:solidFill>
          <a:latin typeface="+mn-lt"/>
          <a:ea typeface="+mn-ea"/>
          <a:cs typeface="ATT Aleck Sans" panose="020B0503020203020204" pitchFamily="34" charset="0"/>
        </a:defRPr>
      </a:lvl4pPr>
      <a:lvl5pPr marL="914400" indent="-228600" algn="l" defTabSz="457200" rtl="0" eaLnBrk="1" latinLnBrk="0" hangingPunct="1">
        <a:lnSpc>
          <a:spcPct val="100000"/>
        </a:lnSpc>
        <a:spcBef>
          <a:spcPts val="0"/>
        </a:spcBef>
        <a:spcAft>
          <a:spcPts val="800"/>
        </a:spcAft>
        <a:buClr>
          <a:schemeClr val="bg1"/>
        </a:buClr>
        <a:buSzPct val="60000"/>
        <a:buFont typeface="ATT Aleck Sans" panose="02070309020205020404" pitchFamily="49" charset="0"/>
        <a:buChar char="o"/>
        <a:defRPr sz="1400" kern="1200">
          <a:solidFill>
            <a:schemeClr val="bg1"/>
          </a:solidFill>
          <a:latin typeface="+mn-lt"/>
          <a:ea typeface="+mn-ea"/>
          <a:cs typeface="ATT Aleck Sans" panose="020B0503020203020204" pitchFamily="34" charset="0"/>
        </a:defRPr>
      </a:lvl5pPr>
      <a:lvl6pPr marL="11430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baseline="0">
          <a:solidFill>
            <a:schemeClr val="tx1"/>
          </a:solidFill>
          <a:latin typeface="+mn-lt"/>
          <a:ea typeface="+mn-ea"/>
          <a:cs typeface="ATT Aleck Sans" panose="020B0503020203020204" pitchFamily="34" charset="0"/>
        </a:defRPr>
      </a:lvl6pPr>
      <a:lvl7pPr marL="13716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ATT Aleck Sans" panose="020B0503020203020204" pitchFamily="34" charset="0"/>
        </a:defRPr>
      </a:lvl7pPr>
      <a:lvl8pPr marL="16002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8pPr>
      <a:lvl9pPr marL="18288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9pPr>
    </p:bodyStyle>
    <p:otherStyle>
      <a:defPPr>
        <a:defRPr lang="en-US"/>
      </a:defPPr>
      <a:lvl1pPr marL="0" algn="l"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400" kern="1200">
          <a:solidFill>
            <a:schemeClr val="tx1"/>
          </a:solidFill>
          <a:latin typeface="+mn-lt"/>
          <a:ea typeface="+mn-ea"/>
          <a:cs typeface="+mn-cs"/>
        </a:defRPr>
      </a:lvl2pPr>
      <a:lvl3pPr marL="914400" algn="l" defTabSz="457200" rtl="0" eaLnBrk="1" latinLnBrk="0" hangingPunct="1">
        <a:defRPr sz="1400" kern="1200">
          <a:solidFill>
            <a:schemeClr val="tx1"/>
          </a:solidFill>
          <a:latin typeface="+mn-lt"/>
          <a:ea typeface="+mn-ea"/>
          <a:cs typeface="+mn-cs"/>
        </a:defRPr>
      </a:lvl3pPr>
      <a:lvl4pPr marL="1371600" algn="l" defTabSz="457200" rtl="0" eaLnBrk="1" latinLnBrk="0" hangingPunct="1">
        <a:defRPr sz="1400" kern="1200">
          <a:solidFill>
            <a:schemeClr val="tx1"/>
          </a:solidFill>
          <a:latin typeface="+mn-lt"/>
          <a:ea typeface="+mn-ea"/>
          <a:cs typeface="+mn-cs"/>
        </a:defRPr>
      </a:lvl4pPr>
      <a:lvl5pPr marL="1828800" algn="l" defTabSz="457200" rtl="0" eaLnBrk="1" latinLnBrk="0" hangingPunct="1">
        <a:defRPr sz="1400" kern="1200">
          <a:solidFill>
            <a:schemeClr val="tx1"/>
          </a:solidFill>
          <a:latin typeface="+mn-lt"/>
          <a:ea typeface="+mn-ea"/>
          <a:cs typeface="+mn-cs"/>
        </a:defRPr>
      </a:lvl5pPr>
      <a:lvl6pPr marL="2286000" algn="l" defTabSz="457200" rtl="0" eaLnBrk="1" latinLnBrk="0" hangingPunct="1">
        <a:defRPr sz="1400" kern="1200">
          <a:solidFill>
            <a:schemeClr val="tx1"/>
          </a:solidFill>
          <a:latin typeface="+mn-lt"/>
          <a:ea typeface="+mn-ea"/>
          <a:cs typeface="+mn-cs"/>
        </a:defRPr>
      </a:lvl6pPr>
      <a:lvl7pPr marL="2743200" algn="l" defTabSz="457200" rtl="0" eaLnBrk="1" latinLnBrk="0" hangingPunct="1">
        <a:defRPr sz="1400" kern="1200">
          <a:solidFill>
            <a:schemeClr val="tx1"/>
          </a:solidFill>
          <a:latin typeface="+mn-lt"/>
          <a:ea typeface="+mn-ea"/>
          <a:cs typeface="+mn-cs"/>
        </a:defRPr>
      </a:lvl7pPr>
      <a:lvl8pPr marL="3200400" algn="l" defTabSz="457200" rtl="0" eaLnBrk="1" latinLnBrk="0" hangingPunct="1">
        <a:defRPr sz="1400" kern="1200">
          <a:solidFill>
            <a:schemeClr val="tx1"/>
          </a:solidFill>
          <a:latin typeface="+mn-lt"/>
          <a:ea typeface="+mn-ea"/>
          <a:cs typeface="+mn-cs"/>
        </a:defRPr>
      </a:lvl8pPr>
      <a:lvl9pPr marL="3657600" algn="l" defTabSz="4572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5" pos="7456">
          <p15:clr>
            <a:srgbClr val="F26B43"/>
          </p15:clr>
        </p15:guide>
        <p15:guide id="6" pos="219">
          <p15:clr>
            <a:srgbClr val="F26B43"/>
          </p15:clr>
        </p15:guide>
        <p15:guide id="13" pos="3983">
          <p15:clr>
            <a:srgbClr val="5ACBF0"/>
          </p15:clr>
        </p15:guide>
        <p15:guide id="14" pos="3695">
          <p15:clr>
            <a:srgbClr val="5ACBF0"/>
          </p15:clr>
        </p15:guide>
        <p15:guide id="17" orient="horz" pos="216">
          <p15:clr>
            <a:srgbClr val="F26B43"/>
          </p15:clr>
        </p15:guide>
        <p15:guide id="18" orient="horz" pos="4122">
          <p15:clr>
            <a:srgbClr val="F26B43"/>
          </p15:clr>
        </p15:guide>
        <p15:guide id="21" orient="horz" pos="1186">
          <p15:clr>
            <a:srgbClr val="F26B43"/>
          </p15:clr>
        </p15:guide>
        <p15:guide id="28" orient="horz" pos="3131">
          <p15:clr>
            <a:srgbClr val="F26B43"/>
          </p15:clr>
        </p15:guide>
        <p15:guide id="36" pos="3839">
          <p15:clr>
            <a:srgbClr val="F26B43"/>
          </p15:clr>
        </p15:guide>
        <p15:guide id="37" pos="2932">
          <p15:clr>
            <a:srgbClr val="F26B43"/>
          </p15:clr>
        </p15:guide>
        <p15:guide id="39" pos="2028">
          <p15:clr>
            <a:srgbClr val="F26B43"/>
          </p15:clr>
        </p15:guide>
        <p15:guide id="40" pos="1124">
          <p15:clr>
            <a:srgbClr val="F26B43"/>
          </p15:clr>
        </p15:guide>
        <p15:guide id="41" pos="5646">
          <p15:clr>
            <a:srgbClr val="F26B43"/>
          </p15:clr>
        </p15:guide>
        <p15:guide id="42" pos="6551">
          <p15:clr>
            <a:srgbClr val="F26B43"/>
          </p15:clr>
        </p15:guide>
        <p15:guide id="43" pos="4744">
          <p15:clr>
            <a:srgbClr val="F26B43"/>
          </p15:clr>
        </p15:guide>
        <p15:guide id="44" pos="982">
          <p15:clr>
            <a:srgbClr val="5ACBF0"/>
          </p15:clr>
        </p15:guide>
        <p15:guide id="46" pos="1271">
          <p15:clr>
            <a:srgbClr val="5ACBF0"/>
          </p15:clr>
        </p15:guide>
        <p15:guide id="47" pos="1886">
          <p15:clr>
            <a:srgbClr val="5ACBF0"/>
          </p15:clr>
        </p15:guide>
        <p15:guide id="48" pos="2174">
          <p15:clr>
            <a:srgbClr val="5ACBF0"/>
          </p15:clr>
        </p15:guide>
        <p15:guide id="49" pos="2791">
          <p15:clr>
            <a:srgbClr val="5ACBF0"/>
          </p15:clr>
        </p15:guide>
        <p15:guide id="50" pos="3079">
          <p15:clr>
            <a:srgbClr val="5ACBF0"/>
          </p15:clr>
        </p15:guide>
        <p15:guide id="51" pos="4602">
          <p15:clr>
            <a:srgbClr val="5ACBF0"/>
          </p15:clr>
        </p15:guide>
        <p15:guide id="52" pos="4885">
          <p15:clr>
            <a:srgbClr val="5ACBF0"/>
          </p15:clr>
        </p15:guide>
        <p15:guide id="53" pos="5504">
          <p15:clr>
            <a:srgbClr val="5ACBF0"/>
          </p15:clr>
        </p15:guide>
        <p15:guide id="54" pos="5791">
          <p15:clr>
            <a:srgbClr val="5ACBF0"/>
          </p15:clr>
        </p15:guide>
        <p15:guide id="55" pos="6410">
          <p15:clr>
            <a:srgbClr val="5ACBF0"/>
          </p15:clr>
        </p15:guide>
        <p15:guide id="56" pos="6696">
          <p15:clr>
            <a:srgbClr val="5ACBF0"/>
          </p15:clr>
        </p15:guide>
        <p15:guide id="58" orient="horz" pos="2160">
          <p15:clr>
            <a:srgbClr val="F26B43"/>
          </p15:clr>
        </p15:guide>
        <p15:guide id="59" orient="horz" pos="3881">
          <p15:clr>
            <a:srgbClr val="547EBF"/>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5.emf"/><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hyperlink" Target="https://itcanwait.com/" TargetMode="Externa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hyperlink" Target="https://www.itcanwait.com/"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42.png"/><Relationship Id="rId4" Type="http://schemas.openxmlformats.org/officeDocument/2006/relationships/hyperlink" Target="https://itcanwait.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45.png"/><Relationship Id="rId5" Type="http://schemas.openxmlformats.org/officeDocument/2006/relationships/image" Target="../media/image5.emf"/><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18" Type="http://schemas.openxmlformats.org/officeDocument/2006/relationships/image" Target="../media/image24.svg"/><Relationship Id="rId3" Type="http://schemas.openxmlformats.org/officeDocument/2006/relationships/image" Target="../media/image5.emf"/><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svg"/><Relationship Id="rId17" Type="http://schemas.openxmlformats.org/officeDocument/2006/relationships/image" Target="../media/image23.png"/><Relationship Id="rId25" Type="http://schemas.openxmlformats.org/officeDocument/2006/relationships/hyperlink" Target="https://crashstats.nhtsa.dot.gov/Api/Public/ViewPublication/812926" TargetMode="External"/><Relationship Id="rId2" Type="http://schemas.openxmlformats.org/officeDocument/2006/relationships/notesSlide" Target="../notesSlides/notesSlide4.xml"/><Relationship Id="rId16" Type="http://schemas.openxmlformats.org/officeDocument/2006/relationships/image" Target="../media/image22.svg"/><Relationship Id="rId20" Type="http://schemas.openxmlformats.org/officeDocument/2006/relationships/image" Target="../media/image26.svg"/><Relationship Id="rId1" Type="http://schemas.openxmlformats.org/officeDocument/2006/relationships/slideLayout" Target="../slideLayouts/slideLayout8.xml"/><Relationship Id="rId6" Type="http://schemas.openxmlformats.org/officeDocument/2006/relationships/image" Target="../media/image12.svg"/><Relationship Id="rId11" Type="http://schemas.openxmlformats.org/officeDocument/2006/relationships/image" Target="../media/image17.png"/><Relationship Id="rId24" Type="http://schemas.openxmlformats.org/officeDocument/2006/relationships/image" Target="../media/image30.sv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10" Type="http://schemas.openxmlformats.org/officeDocument/2006/relationships/image" Target="../media/image16.sv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svg"/><Relationship Id="rId22" Type="http://schemas.openxmlformats.org/officeDocument/2006/relationships/image" Target="../media/image28.svg"/></Relationships>
</file>

<file path=ppt/slides/_rels/slide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comments" Target="../comments/comment1.xml"/><Relationship Id="rId5" Type="http://schemas.openxmlformats.org/officeDocument/2006/relationships/image" Target="../media/image10.png"/><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hyperlink" Target="https://www.ghsa.org/state-laws/issues/distracted%20driving" TargetMode="External"/><Relationship Id="rId5" Type="http://schemas.openxmlformats.org/officeDocument/2006/relationships/image" Target="../media/image10.png"/><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01CD726-3E8B-4349-90D8-4FF74EF2F979}"/>
              </a:ext>
            </a:extLst>
          </p:cNvPr>
          <p:cNvGrpSpPr/>
          <p:nvPr/>
        </p:nvGrpSpPr>
        <p:grpSpPr>
          <a:xfrm>
            <a:off x="0" y="2470822"/>
            <a:ext cx="3552104" cy="2266634"/>
            <a:chOff x="347663" y="272587"/>
            <a:chExt cx="5830460" cy="3720477"/>
          </a:xfrm>
        </p:grpSpPr>
        <p:pic>
          <p:nvPicPr>
            <p:cNvPr id="11" name="Picture 10">
              <a:extLst>
                <a:ext uri="{FF2B5EF4-FFF2-40B4-BE49-F238E27FC236}">
                  <a16:creationId xmlns:a16="http://schemas.microsoft.com/office/drawing/2014/main" id="{519AE8CD-2774-264F-AFC5-770426548F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94025" y="272587"/>
              <a:ext cx="3184098" cy="3651263"/>
            </a:xfrm>
            <a:prstGeom prst="rect">
              <a:avLst/>
            </a:prstGeom>
          </p:spPr>
        </p:pic>
        <p:pic>
          <p:nvPicPr>
            <p:cNvPr id="12" name="Picture 11">
              <a:extLst>
                <a:ext uri="{FF2B5EF4-FFF2-40B4-BE49-F238E27FC236}">
                  <a16:creationId xmlns:a16="http://schemas.microsoft.com/office/drawing/2014/main" id="{CE78F242-72E9-814C-A253-76B392F8988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47663" y="346812"/>
              <a:ext cx="3184098" cy="3646252"/>
            </a:xfrm>
            <a:prstGeom prst="rect">
              <a:avLst/>
            </a:prstGeom>
          </p:spPr>
        </p:pic>
      </p:grpSp>
      <p:grpSp>
        <p:nvGrpSpPr>
          <p:cNvPr id="2" name="Group 1">
            <a:extLst>
              <a:ext uri="{FF2B5EF4-FFF2-40B4-BE49-F238E27FC236}">
                <a16:creationId xmlns:a16="http://schemas.microsoft.com/office/drawing/2014/main" id="{4E044382-3177-7246-A26C-8EE42B0EF788}"/>
              </a:ext>
            </a:extLst>
          </p:cNvPr>
          <p:cNvGrpSpPr/>
          <p:nvPr/>
        </p:nvGrpSpPr>
        <p:grpSpPr>
          <a:xfrm>
            <a:off x="0" y="0"/>
            <a:ext cx="12192000" cy="6858000"/>
            <a:chOff x="0" y="0"/>
            <a:chExt cx="12192000" cy="6858000"/>
          </a:xfrm>
        </p:grpSpPr>
        <p:sp>
          <p:nvSpPr>
            <p:cNvPr id="8" name="Rectangle 7">
              <a:extLst>
                <a:ext uri="{FF2B5EF4-FFF2-40B4-BE49-F238E27FC236}">
                  <a16:creationId xmlns:a16="http://schemas.microsoft.com/office/drawing/2014/main" id="{3DEE0F26-C99F-6A4F-A8D7-B9789F065135}"/>
                </a:ext>
              </a:extLst>
            </p:cNvPr>
            <p:cNvSpPr/>
            <p:nvPr/>
          </p:nvSpPr>
          <p:spPr>
            <a:xfrm>
              <a:off x="0" y="1"/>
              <a:ext cx="6287589" cy="6857999"/>
            </a:xfrm>
            <a:prstGeom prst="rect">
              <a:avLst/>
            </a:prstGeom>
            <a:gradFill flip="none" rotWithShape="1">
              <a:gsLst>
                <a:gs pos="0">
                  <a:srgbClr val="3478AD"/>
                </a:gs>
                <a:gs pos="100000">
                  <a:srgbClr val="00C4F7"/>
                </a:gs>
              </a:gsLst>
              <a:lin ang="0" scaled="1"/>
              <a:tileRect/>
            </a:gradFill>
            <a:ln w="12700">
              <a:noFill/>
            </a:ln>
          </p:spPr>
          <p:style>
            <a:lnRef idx="0">
              <a:schemeClr val="dk1"/>
            </a:lnRef>
            <a:fillRef idx="1">
              <a:schemeClr val="accent1"/>
            </a:fillRef>
            <a:effectRef idx="0">
              <a:schemeClr val="dk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rmAutofit/>
            </a:bodyPr>
            <a:lstStyle/>
            <a:p>
              <a:pPr marL="0" marR="0" indent="0" algn="l" defTabSz="457200" rtl="0" eaLnBrk="1" fontAlgn="auto" latinLnBrk="0" hangingPunct="1">
                <a:lnSpc>
                  <a:spcPct val="100000"/>
                </a:lnSpc>
                <a:spcBef>
                  <a:spcPts val="0"/>
                </a:spcBef>
                <a:spcAft>
                  <a:spcPts val="800"/>
                </a:spcAft>
                <a:buClr>
                  <a:schemeClr val="tx2"/>
                </a:buClr>
                <a:buSzTx/>
                <a:buFont typeface="ATT Aleck Sans" panose="020B0604020202020204" pitchFamily="34" charset="0"/>
                <a:buNone/>
                <a:tabLst/>
              </a:pPr>
              <a:endParaRPr kumimoji="0" lang="en-US" sz="2400" b="0" i="0" u="none" strike="noStrike" kern="1200" cap="none" spc="0" normalizeH="0" baseline="0" noProof="0">
                <a:ln>
                  <a:noFill/>
                </a:ln>
                <a:solidFill>
                  <a:schemeClr val="tx2"/>
                </a:solidFill>
                <a:effectLst/>
                <a:uLnTx/>
                <a:uFillTx/>
                <a:latin typeface="+mn-lt"/>
                <a:ea typeface="+mn-ea"/>
                <a:cs typeface="ATT Aleck Sans" panose="020B0503020203020204" pitchFamily="34" charset="0"/>
              </a:endParaRPr>
            </a:p>
          </p:txBody>
        </p:sp>
        <p:pic>
          <p:nvPicPr>
            <p:cNvPr id="13" name="Picture 12" descr="A collage of a person&#10;&#10;Description automatically generated with medium confidence">
              <a:extLst>
                <a:ext uri="{FF2B5EF4-FFF2-40B4-BE49-F238E27FC236}">
                  <a16:creationId xmlns:a16="http://schemas.microsoft.com/office/drawing/2014/main" id="{D2978E1E-868D-834E-84C4-8AFA01A8C15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48"/>
            <a:stretch/>
          </p:blipFill>
          <p:spPr>
            <a:xfrm>
              <a:off x="6084079" y="0"/>
              <a:ext cx="6107921" cy="6858000"/>
            </a:xfrm>
            <a:prstGeom prst="rect">
              <a:avLst/>
            </a:prstGeom>
          </p:spPr>
        </p:pic>
      </p:grpSp>
      <p:sp>
        <p:nvSpPr>
          <p:cNvPr id="14" name="Title">
            <a:extLst>
              <a:ext uri="{FF2B5EF4-FFF2-40B4-BE49-F238E27FC236}">
                <a16:creationId xmlns:a16="http://schemas.microsoft.com/office/drawing/2014/main" id="{3B26CC65-5AC7-DA4A-8296-15CD99D485D0}"/>
              </a:ext>
            </a:extLst>
          </p:cNvPr>
          <p:cNvSpPr txBox="1">
            <a:spLocks/>
          </p:cNvSpPr>
          <p:nvPr/>
        </p:nvSpPr>
        <p:spPr>
          <a:xfrm>
            <a:off x="292609" y="938784"/>
            <a:ext cx="5528084" cy="1819656"/>
          </a:xfrm>
          <a:prstGeom prst="rect">
            <a:avLst/>
          </a:prstGeom>
          <a:effectLst/>
        </p:spPr>
        <p:txBody>
          <a:bodyPr vert="horz" lIns="0" tIns="0" rIns="0" bIns="0" rtlCol="0" anchor="t" anchorCtr="0">
            <a:noAutofit/>
          </a:bodyPr>
          <a:lstStyle>
            <a:lvl1pPr algn="l" defTabSz="457200" rtl="0" eaLnBrk="1" latinLnBrk="0" hangingPunct="1">
              <a:lnSpc>
                <a:spcPct val="90000"/>
              </a:lnSpc>
              <a:spcBef>
                <a:spcPct val="0"/>
              </a:spcBef>
              <a:spcAft>
                <a:spcPts val="0"/>
              </a:spcAft>
              <a:buNone/>
              <a:defRPr sz="6000" b="1" i="0" kern="1200">
                <a:solidFill>
                  <a:schemeClr val="bg1"/>
                </a:solidFill>
                <a:latin typeface="ATT Aleck Sans" panose="020B0503020203020204" pitchFamily="34" charset="0"/>
                <a:ea typeface="+mj-ea"/>
                <a:cs typeface="ATT Aleck Sans" panose="020B0503020203020204" pitchFamily="34" charset="0"/>
              </a:defRPr>
            </a:lvl1pPr>
          </a:lstStyle>
          <a:p>
            <a:r>
              <a:rPr lang="en-US" sz="3200" b="0" dirty="0"/>
              <a:t>It Can Wait® </a:t>
            </a:r>
          </a:p>
          <a:p>
            <a:r>
              <a:rPr lang="en-US" sz="3200" b="0" dirty="0"/>
              <a:t>Community Presentation </a:t>
            </a:r>
          </a:p>
        </p:txBody>
      </p:sp>
      <p:sp>
        <p:nvSpPr>
          <p:cNvPr id="15" name="Text Placeholder">
            <a:extLst>
              <a:ext uri="{FF2B5EF4-FFF2-40B4-BE49-F238E27FC236}">
                <a16:creationId xmlns:a16="http://schemas.microsoft.com/office/drawing/2014/main" id="{F153CBC6-FBE7-3440-9C59-993CBE41708F}"/>
              </a:ext>
            </a:extLst>
          </p:cNvPr>
          <p:cNvSpPr txBox="1">
            <a:spLocks/>
          </p:cNvSpPr>
          <p:nvPr/>
        </p:nvSpPr>
        <p:spPr>
          <a:xfrm>
            <a:off x="289560" y="5106391"/>
            <a:ext cx="4663440" cy="959130"/>
          </a:xfrm>
          <a:prstGeom prst="rect">
            <a:avLst/>
          </a:prstGeom>
        </p:spPr>
        <p:txBody>
          <a:bodyPr vert="horz" lIns="91440" tIns="91440" rIns="91440" bIns="91440" spcCol="493776" rtlCol="0">
            <a:noAutofit/>
          </a:bodyPr>
          <a:lstStyle>
            <a:lvl1pPr marL="0" indent="0" algn="l" defTabSz="457200" rtl="0" eaLnBrk="1" latinLnBrk="0" hangingPunct="1">
              <a:lnSpc>
                <a:spcPct val="100000"/>
              </a:lnSpc>
              <a:spcBef>
                <a:spcPts val="0"/>
              </a:spcBef>
              <a:spcAft>
                <a:spcPts val="800"/>
              </a:spcAft>
              <a:buClr>
                <a:schemeClr val="bg1"/>
              </a:buClr>
              <a:buFontTx/>
              <a:buNone/>
              <a:defRPr sz="2400" kern="1200">
                <a:solidFill>
                  <a:schemeClr val="tx1"/>
                </a:solidFill>
                <a:latin typeface="+mn-lt"/>
                <a:ea typeface="+mn-ea"/>
                <a:cs typeface="ATT Aleck Sans" panose="020B0503020203020204" pitchFamily="34" charset="0"/>
              </a:defRPr>
            </a:lvl1pPr>
            <a:lvl2pPr marL="285750" indent="-285750" algn="l" defTabSz="457200" rtl="0" eaLnBrk="1" latinLnBrk="0" hangingPunct="1">
              <a:lnSpc>
                <a:spcPct val="100000"/>
              </a:lnSpc>
              <a:spcBef>
                <a:spcPts val="0"/>
              </a:spcBef>
              <a:spcAft>
                <a:spcPts val="800"/>
              </a:spcAft>
              <a:buClr>
                <a:schemeClr val="bg1"/>
              </a:buClr>
              <a:buFont typeface="ATT Aleck Sans" panose="020B0604020202020204" pitchFamily="34" charset="0"/>
              <a:buChar char="•"/>
              <a:defRPr sz="1400" kern="1200" baseline="0">
                <a:solidFill>
                  <a:schemeClr val="bg1"/>
                </a:solidFill>
                <a:latin typeface="+mn-lt"/>
                <a:ea typeface="+mn-ea"/>
                <a:cs typeface="ATT Aleck Sans" panose="020B0503020203020204" pitchFamily="34" charset="0"/>
              </a:defRPr>
            </a:lvl2pPr>
            <a:lvl3pPr marL="457200" indent="-228600" algn="l" defTabSz="457200" rtl="0" eaLnBrk="1" latinLnBrk="0" hangingPunct="1">
              <a:lnSpc>
                <a:spcPct val="100000"/>
              </a:lnSpc>
              <a:spcBef>
                <a:spcPts val="0"/>
              </a:spcBef>
              <a:spcAft>
                <a:spcPts val="800"/>
              </a:spcAft>
              <a:buClr>
                <a:schemeClr val="bg1"/>
              </a:buClr>
              <a:buFont typeface="ATT Aleck Sans" panose="020F0502020204030204" pitchFamily="34" charset="0"/>
              <a:buChar char="‒"/>
              <a:defRPr sz="1400" kern="1200" baseline="0">
                <a:solidFill>
                  <a:schemeClr val="bg1"/>
                </a:solidFill>
                <a:latin typeface="+mn-lt"/>
                <a:ea typeface="+mn-ea"/>
                <a:cs typeface="ATT Aleck Sans" panose="020B0503020203020204" pitchFamily="34" charset="0"/>
              </a:defRPr>
            </a:lvl3pPr>
            <a:lvl4pPr marL="685800" indent="-228600" algn="l" defTabSz="457200" rtl="0" eaLnBrk="1" latinLnBrk="0" hangingPunct="1">
              <a:lnSpc>
                <a:spcPct val="100000"/>
              </a:lnSpc>
              <a:spcBef>
                <a:spcPts val="0"/>
              </a:spcBef>
              <a:spcAft>
                <a:spcPts val="800"/>
              </a:spcAft>
              <a:buClr>
                <a:schemeClr val="bg1"/>
              </a:buClr>
              <a:buSzPct val="75000"/>
              <a:buFont typeface="ATT Aleck Sans" panose="05000000000000000000" pitchFamily="2" charset="2"/>
              <a:buChar char="§"/>
              <a:defRPr sz="1400" kern="1200">
                <a:solidFill>
                  <a:schemeClr val="bg1"/>
                </a:solidFill>
                <a:latin typeface="+mn-lt"/>
                <a:ea typeface="+mn-ea"/>
                <a:cs typeface="ATT Aleck Sans" panose="020B0503020203020204" pitchFamily="34" charset="0"/>
              </a:defRPr>
            </a:lvl4pPr>
            <a:lvl5pPr marL="914400" indent="-228600" algn="l" defTabSz="457200" rtl="0" eaLnBrk="1" latinLnBrk="0" hangingPunct="1">
              <a:lnSpc>
                <a:spcPct val="100000"/>
              </a:lnSpc>
              <a:spcBef>
                <a:spcPts val="0"/>
              </a:spcBef>
              <a:spcAft>
                <a:spcPts val="800"/>
              </a:spcAft>
              <a:buClr>
                <a:schemeClr val="bg1"/>
              </a:buClr>
              <a:buSzPct val="60000"/>
              <a:buFont typeface="ATT Aleck Sans" panose="02070309020205020404" pitchFamily="49" charset="0"/>
              <a:buChar char="o"/>
              <a:defRPr sz="1400" kern="1200">
                <a:solidFill>
                  <a:schemeClr val="bg1"/>
                </a:solidFill>
                <a:latin typeface="+mn-lt"/>
                <a:ea typeface="+mn-ea"/>
                <a:cs typeface="ATT Aleck Sans" panose="020B0503020203020204" pitchFamily="34" charset="0"/>
              </a:defRPr>
            </a:lvl5pPr>
            <a:lvl6pPr marL="11430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baseline="0">
                <a:solidFill>
                  <a:schemeClr val="tx1"/>
                </a:solidFill>
                <a:latin typeface="+mn-lt"/>
                <a:ea typeface="+mn-ea"/>
                <a:cs typeface="ATT Aleck Sans" panose="020B0503020203020204" pitchFamily="34" charset="0"/>
              </a:defRPr>
            </a:lvl6pPr>
            <a:lvl7pPr marL="13716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ATT Aleck Sans" panose="020B0503020203020204" pitchFamily="34" charset="0"/>
              </a:defRPr>
            </a:lvl7pPr>
            <a:lvl8pPr marL="16002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8pPr>
            <a:lvl9pPr marL="18288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9pPr>
          </a:lstStyle>
          <a:p>
            <a:pPr>
              <a:spcBef>
                <a:spcPts val="1000"/>
              </a:spcBef>
              <a:buClr>
                <a:schemeClr val="tx1"/>
              </a:buClr>
              <a:buSzPct val="100000"/>
            </a:pPr>
            <a:r>
              <a:rPr lang="en-US" dirty="0">
                <a:solidFill>
                  <a:schemeClr val="bg1"/>
                </a:solidFill>
                <a:ea typeface="Arial Regular" charset="0"/>
                <a:sym typeface="Calibri"/>
              </a:rPr>
              <a:t>ENTER YOUR TITLE HERE</a:t>
            </a:r>
            <a:br>
              <a:rPr lang="en-US" dirty="0">
                <a:solidFill>
                  <a:schemeClr val="bg1"/>
                </a:solidFill>
                <a:ea typeface="Arial Regular" charset="0"/>
                <a:sym typeface="Calibri"/>
              </a:rPr>
            </a:br>
            <a:r>
              <a:rPr lang="en-US" dirty="0">
                <a:solidFill>
                  <a:schemeClr val="bg1"/>
                </a:solidFill>
                <a:ea typeface="Arial Regular" charset="0"/>
                <a:sym typeface="Calibri"/>
              </a:rPr>
              <a:t>ENTER THE DATE</a:t>
            </a:r>
          </a:p>
        </p:txBody>
      </p:sp>
      <p:sp>
        <p:nvSpPr>
          <p:cNvPr id="16" name="Footer Placeholder">
            <a:extLst>
              <a:ext uri="{FF2B5EF4-FFF2-40B4-BE49-F238E27FC236}">
                <a16:creationId xmlns:a16="http://schemas.microsoft.com/office/drawing/2014/main" id="{D7ECB868-AADF-DD49-874A-69C7EBFDA247}"/>
              </a:ext>
            </a:extLst>
          </p:cNvPr>
          <p:cNvSpPr txBox="1">
            <a:spLocks/>
          </p:cNvSpPr>
          <p:nvPr/>
        </p:nvSpPr>
        <p:spPr>
          <a:xfrm>
            <a:off x="273696" y="6147856"/>
            <a:ext cx="6242270" cy="19202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600">
                <a:solidFill>
                  <a:schemeClr val="bg1"/>
                </a:solidFill>
              </a:rPr>
              <a:t>© 2021 AT&amp;T Intellectual Property. AT&amp;T, Globe logo, and DIRECTV are registered trademarks and service marks of</a:t>
            </a:r>
            <a:br>
              <a:rPr lang="en-US" sz="600">
                <a:solidFill>
                  <a:schemeClr val="bg1"/>
                </a:solidFill>
              </a:rPr>
            </a:br>
            <a:r>
              <a:rPr lang="en-US" sz="600">
                <a:solidFill>
                  <a:schemeClr val="bg1"/>
                </a:solidFill>
              </a:rPr>
              <a:t>AT&amp;T Intellectual Property and/or AT&amp;T affiliated companies. All other marks are the property of their respective owners</a:t>
            </a:r>
          </a:p>
        </p:txBody>
      </p:sp>
      <p:grpSp>
        <p:nvGrpSpPr>
          <p:cNvPr id="20" name="Group 19">
            <a:extLst>
              <a:ext uri="{FF2B5EF4-FFF2-40B4-BE49-F238E27FC236}">
                <a16:creationId xmlns:a16="http://schemas.microsoft.com/office/drawing/2014/main" id="{F043D113-6300-4B5D-BB3F-A5029BE684D8}"/>
              </a:ext>
            </a:extLst>
          </p:cNvPr>
          <p:cNvGrpSpPr/>
          <p:nvPr/>
        </p:nvGrpSpPr>
        <p:grpSpPr>
          <a:xfrm>
            <a:off x="0" y="2980380"/>
            <a:ext cx="2753560" cy="1757075"/>
            <a:chOff x="347663" y="272587"/>
            <a:chExt cx="5830460" cy="3720477"/>
          </a:xfrm>
        </p:grpSpPr>
        <p:pic>
          <p:nvPicPr>
            <p:cNvPr id="21" name="Picture 20">
              <a:extLst>
                <a:ext uri="{FF2B5EF4-FFF2-40B4-BE49-F238E27FC236}">
                  <a16:creationId xmlns:a16="http://schemas.microsoft.com/office/drawing/2014/main" id="{3BFE6A61-4490-49E2-ACA2-565948C087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94025" y="272587"/>
              <a:ext cx="3184098" cy="3651263"/>
            </a:xfrm>
            <a:prstGeom prst="rect">
              <a:avLst/>
            </a:prstGeom>
          </p:spPr>
        </p:pic>
        <p:pic>
          <p:nvPicPr>
            <p:cNvPr id="22" name="Picture 21">
              <a:extLst>
                <a:ext uri="{FF2B5EF4-FFF2-40B4-BE49-F238E27FC236}">
                  <a16:creationId xmlns:a16="http://schemas.microsoft.com/office/drawing/2014/main" id="{C13C2DAC-3632-47BE-9966-4D39F15884A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47663" y="346812"/>
              <a:ext cx="3184098" cy="3646252"/>
            </a:xfrm>
            <a:prstGeom prst="rect">
              <a:avLst/>
            </a:prstGeom>
          </p:spPr>
        </p:pic>
      </p:grpSp>
      <p:sp>
        <p:nvSpPr>
          <p:cNvPr id="24" name="Rectangle 23">
            <a:extLst>
              <a:ext uri="{FF2B5EF4-FFF2-40B4-BE49-F238E27FC236}">
                <a16:creationId xmlns:a16="http://schemas.microsoft.com/office/drawing/2014/main" id="{FBE7BA28-73C3-4CDA-8AEC-DE5FA97B03BC}"/>
              </a:ext>
            </a:extLst>
          </p:cNvPr>
          <p:cNvSpPr/>
          <p:nvPr/>
        </p:nvSpPr>
        <p:spPr>
          <a:xfrm>
            <a:off x="3552104" y="2840776"/>
            <a:ext cx="2398582" cy="1967198"/>
          </a:xfrm>
          <a:prstGeom prst="rect">
            <a:avLst/>
          </a:prstGeom>
          <a:noFill/>
          <a:ln w="38100">
            <a:solidFill>
              <a:srgbClr val="FF0000"/>
            </a:solidFill>
          </a:ln>
        </p:spPr>
        <p:style>
          <a:lnRef idx="0">
            <a:schemeClr val="dk1"/>
          </a:lnRef>
          <a:fillRef idx="1">
            <a:schemeClr val="accent1"/>
          </a:fillRef>
          <a:effectRef idx="0">
            <a:schemeClr val="dk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rmAutofit/>
          </a:bodyPr>
          <a:lstStyle/>
          <a:p>
            <a:pPr marL="0" marR="0" indent="0" algn="l" defTabSz="457200" rtl="0" eaLnBrk="1" fontAlgn="auto" latinLnBrk="0" hangingPunct="1">
              <a:lnSpc>
                <a:spcPct val="100000"/>
              </a:lnSpc>
              <a:spcBef>
                <a:spcPts val="0"/>
              </a:spcBef>
              <a:spcAft>
                <a:spcPts val="800"/>
              </a:spcAft>
              <a:buClr>
                <a:schemeClr val="tx2"/>
              </a:buClr>
              <a:buSzTx/>
              <a:buFont typeface="ATT Aleck Sans" panose="020B0604020202020204" pitchFamily="34" charset="0"/>
              <a:buNone/>
              <a:tabLst/>
            </a:pPr>
            <a:endParaRPr kumimoji="0" lang="en-US" sz="2400" b="0" i="0" u="none" strike="noStrike" kern="1200" cap="none" spc="0" normalizeH="0" baseline="0" noProof="0" dirty="0">
              <a:ln>
                <a:noFill/>
              </a:ln>
              <a:solidFill>
                <a:schemeClr val="tx2"/>
              </a:solidFill>
              <a:effectLst/>
              <a:uLnTx/>
              <a:uFillTx/>
              <a:latin typeface="+mn-lt"/>
              <a:ea typeface="+mn-ea"/>
              <a:cs typeface="ATT Aleck Sans" panose="020B0503020203020204" pitchFamily="34" charset="0"/>
            </a:endParaRPr>
          </a:p>
        </p:txBody>
      </p:sp>
      <p:sp>
        <p:nvSpPr>
          <p:cNvPr id="25" name="TextBox 24">
            <a:extLst>
              <a:ext uri="{FF2B5EF4-FFF2-40B4-BE49-F238E27FC236}">
                <a16:creationId xmlns:a16="http://schemas.microsoft.com/office/drawing/2014/main" id="{C1C972BD-D56D-4FBB-8D0B-5F287172EE43}"/>
              </a:ext>
            </a:extLst>
          </p:cNvPr>
          <p:cNvSpPr txBox="1"/>
          <p:nvPr/>
        </p:nvSpPr>
        <p:spPr>
          <a:xfrm>
            <a:off x="3680739" y="2980380"/>
            <a:ext cx="2139957" cy="1724387"/>
          </a:xfrm>
          <a:prstGeom prst="rect">
            <a:avLst/>
          </a:prstGeom>
          <a:noFill/>
        </p:spPr>
        <p:txBody>
          <a:bodyPr wrap="square" lIns="0" tIns="0" rIns="0" bIns="0" rtlCol="0" anchor="t">
            <a:normAutofit/>
          </a:bodyPr>
          <a:lstStyle/>
          <a:p>
            <a:pPr marL="0" marR="0" indent="0" algn="l" defTabSz="457200" rtl="0" eaLnBrk="1" fontAlgn="auto" latinLnBrk="0" hangingPunct="1">
              <a:lnSpc>
                <a:spcPct val="100000"/>
              </a:lnSpc>
              <a:spcBef>
                <a:spcPts val="0"/>
              </a:spcBef>
              <a:spcAft>
                <a:spcPts val="800"/>
              </a:spcAft>
              <a:buClr>
                <a:schemeClr val="bg1"/>
              </a:buClr>
              <a:buSzTx/>
              <a:buFont typeface="ATT Aleck Sans" panose="020B0604020202020204" pitchFamily="34" charset="0"/>
              <a:buNone/>
              <a:tabLst/>
            </a:pPr>
            <a:r>
              <a:rPr lang="en-US" sz="2400" dirty="0">
                <a:solidFill>
                  <a:schemeClr val="bg1"/>
                </a:solidFill>
                <a:cs typeface="ATT Aleck Sans" panose="020B0503020203020204" pitchFamily="34" charset="0"/>
              </a:rPr>
              <a:t>INSERT YOUR LOGO HERE THEN</a:t>
            </a:r>
            <a:endParaRPr kumimoji="0" lang="en-US" sz="2400" i="0" u="none" strike="noStrike" kern="1200" cap="none" spc="0" normalizeH="0" baseline="0" noProof="0" dirty="0">
              <a:ln>
                <a:noFill/>
              </a:ln>
              <a:solidFill>
                <a:schemeClr val="bg1"/>
              </a:solidFill>
              <a:effectLst/>
              <a:uLnTx/>
              <a:uFillTx/>
              <a:latin typeface="+mn-lt"/>
              <a:ea typeface="+mn-ea"/>
              <a:cs typeface="ATT Aleck Sans" panose="020B0503020203020204" pitchFamily="34" charset="0"/>
            </a:endParaRPr>
          </a:p>
          <a:p>
            <a:pPr marL="0" marR="0" indent="0" algn="l" defTabSz="457200" rtl="0" eaLnBrk="1" fontAlgn="auto" latinLnBrk="0" hangingPunct="1">
              <a:lnSpc>
                <a:spcPct val="100000"/>
              </a:lnSpc>
              <a:spcBef>
                <a:spcPts val="0"/>
              </a:spcBef>
              <a:spcAft>
                <a:spcPts val="800"/>
              </a:spcAft>
              <a:buClr>
                <a:schemeClr val="bg1"/>
              </a:buClr>
              <a:buSzTx/>
              <a:buFont typeface="ATT Aleck Sans" panose="020B0604020202020204" pitchFamily="34" charset="0"/>
              <a:buNone/>
              <a:tabLst/>
            </a:pPr>
            <a:r>
              <a:rPr kumimoji="0" lang="en-US" sz="2400" b="1" i="0" u="none" strike="noStrike" kern="1200" cap="none" spc="0" normalizeH="0" baseline="0" noProof="0" dirty="0">
                <a:ln>
                  <a:noFill/>
                </a:ln>
                <a:solidFill>
                  <a:srgbClr val="FF0000"/>
                </a:solidFill>
                <a:effectLst/>
                <a:uLnTx/>
                <a:uFillTx/>
                <a:latin typeface="+mn-lt"/>
                <a:ea typeface="+mn-ea"/>
                <a:cs typeface="ATT Aleck Sans" panose="020B0503020203020204" pitchFamily="34" charset="0"/>
              </a:rPr>
              <a:t>DELETE BOX.</a:t>
            </a:r>
          </a:p>
        </p:txBody>
      </p:sp>
    </p:spTree>
    <p:extLst>
      <p:ext uri="{BB962C8B-B14F-4D97-AF65-F5344CB8AC3E}">
        <p14:creationId xmlns:p14="http://schemas.microsoft.com/office/powerpoint/2010/main" val="3893790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C486D66-DC7C-1D41-B41B-8BFDAD325BF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3"/>
          <a:stretch/>
        </p:blipFill>
        <p:spPr>
          <a:xfrm>
            <a:off x="8878" y="0"/>
            <a:ext cx="12183122" cy="6858000"/>
          </a:xfrm>
          <a:prstGeom prst="rect">
            <a:avLst/>
          </a:prstGeom>
        </p:spPr>
      </p:pic>
      <p:sp>
        <p:nvSpPr>
          <p:cNvPr id="4" name="Slide Number Placeholder 3">
            <a:extLst>
              <a:ext uri="{FF2B5EF4-FFF2-40B4-BE49-F238E27FC236}">
                <a16:creationId xmlns:a16="http://schemas.microsoft.com/office/drawing/2014/main" id="{F191882C-19F3-4C12-A38F-C5ADA609F2ED}"/>
              </a:ext>
            </a:extLst>
          </p:cNvPr>
          <p:cNvSpPr>
            <a:spLocks noGrp="1"/>
          </p:cNvSpPr>
          <p:nvPr>
            <p:ph type="sldNum" sz="quarter" idx="10"/>
          </p:nvPr>
        </p:nvSpPr>
        <p:spPr/>
        <p:txBody>
          <a:bodyPr/>
          <a:lstStyle/>
          <a:p>
            <a:fld id="{2FEF0783-5313-F84B-9053-D8AA4F76753D}" type="slidenum">
              <a:rPr lang="en-US" smtClean="0"/>
              <a:t>10</a:t>
            </a:fld>
            <a:endParaRPr lang="en-US"/>
          </a:p>
        </p:txBody>
      </p:sp>
      <p:sp>
        <p:nvSpPr>
          <p:cNvPr id="8" name="Title">
            <a:extLst>
              <a:ext uri="{FF2B5EF4-FFF2-40B4-BE49-F238E27FC236}">
                <a16:creationId xmlns:a16="http://schemas.microsoft.com/office/drawing/2014/main" id="{E5AB770F-0723-2341-B4BA-DF2C2E474207}"/>
              </a:ext>
            </a:extLst>
          </p:cNvPr>
          <p:cNvSpPr txBox="1">
            <a:spLocks/>
          </p:cNvSpPr>
          <p:nvPr/>
        </p:nvSpPr>
        <p:spPr>
          <a:xfrm>
            <a:off x="2942705" y="4025462"/>
            <a:ext cx="8896777" cy="2155301"/>
          </a:xfrm>
          <a:prstGeom prst="rect">
            <a:avLst/>
          </a:prstGeom>
        </p:spPr>
        <p:txBody>
          <a:bodyPr vert="horz" lIns="0" tIns="0" rIns="0" bIns="0" rtlCol="0" anchor="b" anchorCtr="0">
            <a:noAutofit/>
          </a:bodyPr>
          <a:lstStyle>
            <a:lvl1pPr algn="l" defTabSz="457200" rtl="0" eaLnBrk="1" latinLnBrk="0" hangingPunct="1">
              <a:lnSpc>
                <a:spcPct val="80000"/>
              </a:lnSpc>
              <a:spcBef>
                <a:spcPct val="0"/>
              </a:spcBef>
              <a:spcAft>
                <a:spcPts val="0"/>
              </a:spcAft>
              <a:buNone/>
              <a:defRPr sz="6000" b="1" i="0" kern="1200">
                <a:solidFill>
                  <a:schemeClr val="tx1"/>
                </a:solidFill>
                <a:latin typeface="ATT Aleck Sans" panose="020B0503020203020204" pitchFamily="34" charset="0"/>
                <a:ea typeface="+mj-ea"/>
                <a:cs typeface="ATT Aleck Sans" panose="020B0503020203020204" pitchFamily="34" charset="0"/>
              </a:defRPr>
            </a:lvl1pPr>
          </a:lstStyle>
          <a:p>
            <a:pPr algn="r"/>
            <a:r>
              <a:rPr lang="en-US" dirty="0"/>
              <a:t>BUT THE WORK IS NEVER DONE…</a:t>
            </a:r>
          </a:p>
        </p:txBody>
      </p:sp>
      <p:sp>
        <p:nvSpPr>
          <p:cNvPr id="6" name="Footer Placeholder">
            <a:extLst>
              <a:ext uri="{FF2B5EF4-FFF2-40B4-BE49-F238E27FC236}">
                <a16:creationId xmlns:a16="http://schemas.microsoft.com/office/drawing/2014/main" id="{DE116C22-6D06-054A-991D-E15FC70F4953}"/>
              </a:ext>
            </a:extLst>
          </p:cNvPr>
          <p:cNvSpPr txBox="1">
            <a:spLocks/>
          </p:cNvSpPr>
          <p:nvPr/>
        </p:nvSpPr>
        <p:spPr>
          <a:xfrm>
            <a:off x="897153" y="6514012"/>
            <a:ext cx="6242270" cy="192024"/>
          </a:xfrm>
          <a:prstGeom prst="rect">
            <a:avLst/>
          </a:prstGeom>
        </p:spPr>
        <p:txBody>
          <a:bodyPr vert="horz" lIns="0" tIns="0" rIns="0" bIns="0" spcCol="493776" rtlCol="0">
            <a:noAutofit/>
          </a:bodyPr>
          <a:lstStyle>
            <a:lvl1pPr marL="0" indent="0" algn="l" defTabSz="457200" rtl="0" eaLnBrk="1" latinLnBrk="0" hangingPunct="1">
              <a:lnSpc>
                <a:spcPct val="100000"/>
              </a:lnSpc>
              <a:spcBef>
                <a:spcPts val="0"/>
              </a:spcBef>
              <a:spcAft>
                <a:spcPts val="800"/>
              </a:spcAft>
              <a:buClr>
                <a:schemeClr val="bg1"/>
              </a:buClr>
              <a:buFontTx/>
              <a:buNone/>
              <a:defRPr sz="2400" kern="1200">
                <a:solidFill>
                  <a:schemeClr val="bg1"/>
                </a:solidFill>
                <a:latin typeface="+mn-lt"/>
                <a:ea typeface="+mn-ea"/>
                <a:cs typeface="ATT Aleck Sans" panose="020B0503020203020204" pitchFamily="34" charset="0"/>
              </a:defRPr>
            </a:lvl1pPr>
            <a:lvl2pPr marL="285750" indent="-285750" algn="l" defTabSz="457200" rtl="0" eaLnBrk="1" latinLnBrk="0" hangingPunct="1">
              <a:lnSpc>
                <a:spcPct val="100000"/>
              </a:lnSpc>
              <a:spcBef>
                <a:spcPts val="0"/>
              </a:spcBef>
              <a:spcAft>
                <a:spcPts val="800"/>
              </a:spcAft>
              <a:buClr>
                <a:schemeClr val="bg1"/>
              </a:buClr>
              <a:buFont typeface="ATT Aleck Sans" panose="020B0604020202020204" pitchFamily="34" charset="0"/>
              <a:buChar char="•"/>
              <a:defRPr sz="1400" kern="1200" baseline="0">
                <a:solidFill>
                  <a:schemeClr val="bg1"/>
                </a:solidFill>
                <a:latin typeface="+mn-lt"/>
                <a:ea typeface="+mn-ea"/>
                <a:cs typeface="ATT Aleck Sans" panose="020B0503020203020204" pitchFamily="34" charset="0"/>
              </a:defRPr>
            </a:lvl2pPr>
            <a:lvl3pPr marL="457200" indent="-228600" algn="l" defTabSz="457200" rtl="0" eaLnBrk="1" latinLnBrk="0" hangingPunct="1">
              <a:lnSpc>
                <a:spcPct val="100000"/>
              </a:lnSpc>
              <a:spcBef>
                <a:spcPts val="0"/>
              </a:spcBef>
              <a:spcAft>
                <a:spcPts val="800"/>
              </a:spcAft>
              <a:buClr>
                <a:schemeClr val="bg1"/>
              </a:buClr>
              <a:buFont typeface="ATT Aleck Sans" panose="020F0502020204030204" pitchFamily="34" charset="0"/>
              <a:buChar char="‒"/>
              <a:defRPr sz="1400" kern="1200" baseline="0">
                <a:solidFill>
                  <a:schemeClr val="bg1"/>
                </a:solidFill>
                <a:latin typeface="+mn-lt"/>
                <a:ea typeface="+mn-ea"/>
                <a:cs typeface="ATT Aleck Sans" panose="020B0503020203020204" pitchFamily="34" charset="0"/>
              </a:defRPr>
            </a:lvl3pPr>
            <a:lvl4pPr marL="685800" indent="-228600" algn="l" defTabSz="457200" rtl="0" eaLnBrk="1" latinLnBrk="0" hangingPunct="1">
              <a:lnSpc>
                <a:spcPct val="100000"/>
              </a:lnSpc>
              <a:spcBef>
                <a:spcPts val="0"/>
              </a:spcBef>
              <a:spcAft>
                <a:spcPts val="800"/>
              </a:spcAft>
              <a:buClr>
                <a:schemeClr val="bg1"/>
              </a:buClr>
              <a:buSzPct val="75000"/>
              <a:buFont typeface="ATT Aleck Sans" panose="05000000000000000000" pitchFamily="2" charset="2"/>
              <a:buChar char="§"/>
              <a:defRPr sz="1400" kern="1200">
                <a:solidFill>
                  <a:schemeClr val="bg1"/>
                </a:solidFill>
                <a:latin typeface="+mn-lt"/>
                <a:ea typeface="+mn-ea"/>
                <a:cs typeface="ATT Aleck Sans" panose="020B0503020203020204" pitchFamily="34" charset="0"/>
              </a:defRPr>
            </a:lvl4pPr>
            <a:lvl5pPr marL="914400" indent="-228600" algn="l" defTabSz="457200" rtl="0" eaLnBrk="1" latinLnBrk="0" hangingPunct="1">
              <a:lnSpc>
                <a:spcPct val="100000"/>
              </a:lnSpc>
              <a:spcBef>
                <a:spcPts val="0"/>
              </a:spcBef>
              <a:spcAft>
                <a:spcPts val="800"/>
              </a:spcAft>
              <a:buClr>
                <a:schemeClr val="bg1"/>
              </a:buClr>
              <a:buSzPct val="60000"/>
              <a:buFont typeface="ATT Aleck Sans" panose="02070309020205020404" pitchFamily="49" charset="0"/>
              <a:buChar char="o"/>
              <a:defRPr sz="1400" kern="1200">
                <a:solidFill>
                  <a:schemeClr val="bg1"/>
                </a:solidFill>
                <a:latin typeface="+mn-lt"/>
                <a:ea typeface="+mn-ea"/>
                <a:cs typeface="ATT Aleck Sans" panose="020B0503020203020204" pitchFamily="34" charset="0"/>
              </a:defRPr>
            </a:lvl5pPr>
            <a:lvl6pPr marL="11430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baseline="0">
                <a:solidFill>
                  <a:schemeClr val="tx1"/>
                </a:solidFill>
                <a:latin typeface="+mn-lt"/>
                <a:ea typeface="+mn-ea"/>
                <a:cs typeface="ATT Aleck Sans" panose="020B0503020203020204" pitchFamily="34" charset="0"/>
              </a:defRPr>
            </a:lvl6pPr>
            <a:lvl7pPr marL="13716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ATT Aleck Sans" panose="020B0503020203020204" pitchFamily="34" charset="0"/>
              </a:defRPr>
            </a:lvl7pPr>
            <a:lvl8pPr marL="16002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8pPr>
            <a:lvl9pPr marL="18288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9pPr>
          </a:lstStyle>
          <a:p>
            <a:r>
              <a:rPr lang="en-US" sz="800">
                <a:solidFill>
                  <a:schemeClr val="tx1"/>
                </a:solidFill>
              </a:rPr>
              <a:t>ICW/2021 / © 2021 AT&amp;T Intellectual Property - AT&amp;T Proprietary</a:t>
            </a:r>
          </a:p>
        </p:txBody>
      </p:sp>
      <p:grpSp>
        <p:nvGrpSpPr>
          <p:cNvPr id="9" name="Group 8">
            <a:extLst>
              <a:ext uri="{FF2B5EF4-FFF2-40B4-BE49-F238E27FC236}">
                <a16:creationId xmlns:a16="http://schemas.microsoft.com/office/drawing/2014/main" id="{4E296CBD-6840-2644-ADE1-C5F743B459C0}"/>
              </a:ext>
            </a:extLst>
          </p:cNvPr>
          <p:cNvGrpSpPr/>
          <p:nvPr/>
        </p:nvGrpSpPr>
        <p:grpSpPr>
          <a:xfrm>
            <a:off x="11169574" y="6354500"/>
            <a:ext cx="715253" cy="468775"/>
            <a:chOff x="347663" y="272587"/>
            <a:chExt cx="5830460" cy="3720477"/>
          </a:xfrm>
        </p:grpSpPr>
        <p:pic>
          <p:nvPicPr>
            <p:cNvPr id="10" name="Picture 9">
              <a:extLst>
                <a:ext uri="{FF2B5EF4-FFF2-40B4-BE49-F238E27FC236}">
                  <a16:creationId xmlns:a16="http://schemas.microsoft.com/office/drawing/2014/main" id="{7C746F36-C88F-5945-8FC1-883465CC5C8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94025" y="272587"/>
              <a:ext cx="3184098" cy="3651263"/>
            </a:xfrm>
            <a:prstGeom prst="rect">
              <a:avLst/>
            </a:prstGeom>
          </p:spPr>
        </p:pic>
        <p:pic>
          <p:nvPicPr>
            <p:cNvPr id="11" name="Picture 10">
              <a:extLst>
                <a:ext uri="{FF2B5EF4-FFF2-40B4-BE49-F238E27FC236}">
                  <a16:creationId xmlns:a16="http://schemas.microsoft.com/office/drawing/2014/main" id="{C2A1441F-D386-F749-AD6A-14613DD5872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47663" y="346812"/>
              <a:ext cx="3184098" cy="3646252"/>
            </a:xfrm>
            <a:prstGeom prst="rect">
              <a:avLst/>
            </a:prstGeom>
          </p:spPr>
        </p:pic>
      </p:grpSp>
    </p:spTree>
    <p:extLst>
      <p:ext uri="{BB962C8B-B14F-4D97-AF65-F5344CB8AC3E}">
        <p14:creationId xmlns:p14="http://schemas.microsoft.com/office/powerpoint/2010/main" val="2619573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group of people sitting around a car&#10;&#10;Description automatically generated">
            <a:extLst>
              <a:ext uri="{FF2B5EF4-FFF2-40B4-BE49-F238E27FC236}">
                <a16:creationId xmlns:a16="http://schemas.microsoft.com/office/drawing/2014/main" id="{939CE6B5-B985-F842-8BF1-FF791C3386A9}"/>
              </a:ext>
            </a:extLst>
          </p:cNvPr>
          <p:cNvPicPr>
            <a:picLocks noChangeAspect="1"/>
          </p:cNvPicPr>
          <p:nvPr/>
        </p:nvPicPr>
        <p:blipFill rotWithShape="1">
          <a:blip r:embed="rId3" cstate="email">
            <a:alphaModFix/>
            <a:extLst>
              <a:ext uri="{28A0092B-C50C-407E-A947-70E740481C1C}">
                <a14:useLocalDpi xmlns:a14="http://schemas.microsoft.com/office/drawing/2010/main"/>
              </a:ext>
            </a:extLst>
          </a:blip>
          <a:srcRect/>
          <a:stretch/>
        </p:blipFill>
        <p:spPr>
          <a:xfrm>
            <a:off x="0" y="-404975"/>
            <a:ext cx="12248372" cy="7262976"/>
          </a:xfrm>
          <a:prstGeom prst="rect">
            <a:avLst/>
          </a:prstGeom>
          <a:solidFill>
            <a:schemeClr val="bg1"/>
          </a:solidFill>
        </p:spPr>
      </p:pic>
      <p:sp>
        <p:nvSpPr>
          <p:cNvPr id="13" name="Rectangle 12">
            <a:extLst>
              <a:ext uri="{FF2B5EF4-FFF2-40B4-BE49-F238E27FC236}">
                <a16:creationId xmlns:a16="http://schemas.microsoft.com/office/drawing/2014/main" id="{CCF3CBBF-3F2C-40AE-A415-5C72ECB9B203}"/>
              </a:ext>
            </a:extLst>
          </p:cNvPr>
          <p:cNvSpPr/>
          <p:nvPr/>
        </p:nvSpPr>
        <p:spPr>
          <a:xfrm>
            <a:off x="0" y="-404975"/>
            <a:ext cx="12248372" cy="7262976"/>
          </a:xfrm>
          <a:prstGeom prst="rect">
            <a:avLst/>
          </a:prstGeom>
          <a:solidFill>
            <a:schemeClr val="accent1">
              <a:alpha val="38000"/>
            </a:schemeClr>
          </a:solidFill>
          <a:ln w="12700">
            <a:noFill/>
          </a:ln>
        </p:spPr>
        <p:style>
          <a:lnRef idx="0">
            <a:schemeClr val="dk1"/>
          </a:lnRef>
          <a:fillRef idx="1">
            <a:schemeClr val="accent1"/>
          </a:fillRef>
          <a:effectRef idx="0">
            <a:schemeClr val="dk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rmAutofit/>
          </a:bodyPr>
          <a:lstStyle/>
          <a:p>
            <a:pPr marL="0" marR="0" indent="0" algn="l" defTabSz="457200" rtl="0" eaLnBrk="1" fontAlgn="auto" latinLnBrk="0" hangingPunct="1">
              <a:lnSpc>
                <a:spcPct val="100000"/>
              </a:lnSpc>
              <a:spcBef>
                <a:spcPts val="0"/>
              </a:spcBef>
              <a:spcAft>
                <a:spcPts val="800"/>
              </a:spcAft>
              <a:buClr>
                <a:schemeClr val="tx2"/>
              </a:buClr>
              <a:buSzTx/>
              <a:buFont typeface="ATT Aleck Sans" panose="020B0604020202020204" pitchFamily="34" charset="0"/>
              <a:buNone/>
              <a:tabLst/>
            </a:pPr>
            <a:endParaRPr kumimoji="0" lang="en-US" sz="2400" b="0" i="0" u="none" strike="noStrike" kern="1200" cap="none" spc="0" normalizeH="0" baseline="0" noProof="0" dirty="0">
              <a:solidFill>
                <a:schemeClr val="tx2"/>
              </a:solidFill>
              <a:effectLst/>
              <a:uLnTx/>
              <a:uFillTx/>
              <a:latin typeface="+mn-lt"/>
              <a:ea typeface="+mn-ea"/>
              <a:cs typeface="ATT Aleck Sans" panose="020B0503020203020204" pitchFamily="34" charset="0"/>
            </a:endParaRPr>
          </a:p>
        </p:txBody>
      </p:sp>
      <p:sp>
        <p:nvSpPr>
          <p:cNvPr id="4" name="Slide Number Placeholder">
            <a:extLst>
              <a:ext uri="{FF2B5EF4-FFF2-40B4-BE49-F238E27FC236}">
                <a16:creationId xmlns:a16="http://schemas.microsoft.com/office/drawing/2014/main" id="{F9F1EBF9-D206-4343-BD62-4072F05B06F3}"/>
              </a:ext>
            </a:extLst>
          </p:cNvPr>
          <p:cNvSpPr>
            <a:spLocks noGrp="1"/>
          </p:cNvSpPr>
          <p:nvPr>
            <p:ph type="sldNum" sz="quarter" idx="10"/>
          </p:nvPr>
        </p:nvSpPr>
        <p:spPr/>
        <p:txBody>
          <a:bodyPr/>
          <a:lstStyle/>
          <a:p>
            <a:fld id="{18966383-4BB6-764F-930A-5A9123B8BECA}" type="slidenum">
              <a:rPr lang="en-US" smtClean="0"/>
              <a:pPr/>
              <a:t>11</a:t>
            </a:fld>
            <a:endParaRPr lang="en-US" dirty="0"/>
          </a:p>
        </p:txBody>
      </p:sp>
      <p:sp>
        <p:nvSpPr>
          <p:cNvPr id="5" name="Footer Placeholder">
            <a:extLst>
              <a:ext uri="{FF2B5EF4-FFF2-40B4-BE49-F238E27FC236}">
                <a16:creationId xmlns:a16="http://schemas.microsoft.com/office/drawing/2014/main" id="{ABFC80C0-D18C-ED45-9775-52E68BB3D332}"/>
              </a:ext>
            </a:extLst>
          </p:cNvPr>
          <p:cNvSpPr>
            <a:spLocks noGrp="1"/>
          </p:cNvSpPr>
          <p:nvPr>
            <p:ph type="ftr" sz="quarter" idx="11"/>
          </p:nvPr>
        </p:nvSpPr>
        <p:spPr/>
        <p:txBody>
          <a:bodyPr/>
          <a:lstStyle/>
          <a:p>
            <a:r>
              <a:rPr lang="en-US" dirty="0"/>
              <a:t>It Can Wait / © </a:t>
            </a:r>
            <a:r>
              <a:rPr lang="en-US"/>
              <a:t>2021</a:t>
            </a:r>
            <a:r>
              <a:rPr lang="en-US" dirty="0"/>
              <a:t> AT&amp;T Intellectual Property - AT&amp;T Proprietary</a:t>
            </a:r>
          </a:p>
        </p:txBody>
      </p:sp>
      <p:pic>
        <p:nvPicPr>
          <p:cNvPr id="11" name="Picture 10">
            <a:extLst>
              <a:ext uri="{FF2B5EF4-FFF2-40B4-BE49-F238E27FC236}">
                <a16:creationId xmlns:a16="http://schemas.microsoft.com/office/drawing/2014/main" id="{855D62A4-8706-4438-AC3E-516A5C8E9CB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205029" y="6411739"/>
            <a:ext cx="744218" cy="366610"/>
          </a:xfrm>
          <a:prstGeom prst="rect">
            <a:avLst/>
          </a:prstGeom>
        </p:spPr>
      </p:pic>
      <p:sp>
        <p:nvSpPr>
          <p:cNvPr id="3" name="Title">
            <a:extLst>
              <a:ext uri="{FF2B5EF4-FFF2-40B4-BE49-F238E27FC236}">
                <a16:creationId xmlns:a16="http://schemas.microsoft.com/office/drawing/2014/main" id="{9BBDE41E-FE47-7045-89C4-820BE54C751B}"/>
              </a:ext>
            </a:extLst>
          </p:cNvPr>
          <p:cNvSpPr>
            <a:spLocks noGrp="1"/>
          </p:cNvSpPr>
          <p:nvPr>
            <p:ph type="title"/>
          </p:nvPr>
        </p:nvSpPr>
        <p:spPr>
          <a:noFill/>
        </p:spPr>
        <p:txBody>
          <a:bodyPr/>
          <a:lstStyle/>
          <a:p>
            <a:r>
              <a:rPr lang="en-US" dirty="0"/>
              <a:t>WHAT CAN </a:t>
            </a:r>
            <a:br>
              <a:rPr lang="en-US" dirty="0"/>
            </a:br>
            <a:r>
              <a:rPr lang="en-US" dirty="0">
                <a:ln w="38100">
                  <a:noFill/>
                </a:ln>
                <a:solidFill>
                  <a:schemeClr val="accent2"/>
                </a:solidFill>
                <a:latin typeface="ATT Aleck Otl Sans" pitchFamily="82" charset="0"/>
                <a:cs typeface="ATT Aleck Otl Sans" pitchFamily="82" charset="0"/>
              </a:rPr>
              <a:t>YOU</a:t>
            </a:r>
            <a:r>
              <a:rPr lang="en-US" dirty="0">
                <a:ln w="38100">
                  <a:noFill/>
                </a:ln>
                <a:latin typeface="ATT Aleck Otl Sans" pitchFamily="82" charset="0"/>
                <a:cs typeface="ATT Aleck Otl Sans" pitchFamily="82" charset="0"/>
              </a:rPr>
              <a:t> </a:t>
            </a:r>
            <a:r>
              <a:rPr lang="en-US" dirty="0"/>
              <a:t>DO TO </a:t>
            </a:r>
            <a:br>
              <a:rPr lang="en-US" dirty="0"/>
            </a:br>
            <a:r>
              <a:rPr lang="en-US" dirty="0"/>
              <a:t>MAKE A </a:t>
            </a:r>
            <a:br>
              <a:rPr lang="en-US" dirty="0"/>
            </a:br>
            <a:r>
              <a:rPr lang="en-US" dirty="0"/>
              <a:t>CHANGE?</a:t>
            </a:r>
            <a:endParaRPr lang="en-US" dirty="0">
              <a:ln w="38100">
                <a:noFill/>
              </a:ln>
              <a:latin typeface="ATT Aleck Otl Sans" pitchFamily="82" charset="0"/>
              <a:cs typeface="ATT Aleck Otl Sans" pitchFamily="82" charset="0"/>
            </a:endParaRPr>
          </a:p>
        </p:txBody>
      </p:sp>
      <p:grpSp>
        <p:nvGrpSpPr>
          <p:cNvPr id="7" name="Group 6">
            <a:extLst>
              <a:ext uri="{FF2B5EF4-FFF2-40B4-BE49-F238E27FC236}">
                <a16:creationId xmlns:a16="http://schemas.microsoft.com/office/drawing/2014/main" id="{512D75B0-5E44-184B-82BB-D5E0F42AE209}"/>
              </a:ext>
            </a:extLst>
          </p:cNvPr>
          <p:cNvGrpSpPr/>
          <p:nvPr/>
        </p:nvGrpSpPr>
        <p:grpSpPr>
          <a:xfrm>
            <a:off x="-112039" y="4653025"/>
            <a:ext cx="3016334" cy="1924754"/>
            <a:chOff x="347663" y="272587"/>
            <a:chExt cx="5830460" cy="3720477"/>
          </a:xfrm>
        </p:grpSpPr>
        <p:pic>
          <p:nvPicPr>
            <p:cNvPr id="8" name="Picture 7">
              <a:extLst>
                <a:ext uri="{FF2B5EF4-FFF2-40B4-BE49-F238E27FC236}">
                  <a16:creationId xmlns:a16="http://schemas.microsoft.com/office/drawing/2014/main" id="{0935323F-7068-394A-B097-0F814B159B9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94025" y="272587"/>
              <a:ext cx="3184098" cy="3651263"/>
            </a:xfrm>
            <a:prstGeom prst="rect">
              <a:avLst/>
            </a:prstGeom>
          </p:spPr>
        </p:pic>
        <p:pic>
          <p:nvPicPr>
            <p:cNvPr id="9" name="Picture 8">
              <a:extLst>
                <a:ext uri="{FF2B5EF4-FFF2-40B4-BE49-F238E27FC236}">
                  <a16:creationId xmlns:a16="http://schemas.microsoft.com/office/drawing/2014/main" id="{93D17044-19E6-E249-96AB-3FA6422777F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47663" y="346812"/>
              <a:ext cx="3184098" cy="3646252"/>
            </a:xfrm>
            <a:prstGeom prst="rect">
              <a:avLst/>
            </a:prstGeom>
          </p:spPr>
        </p:pic>
      </p:grpSp>
    </p:spTree>
    <p:extLst>
      <p:ext uri="{BB962C8B-B14F-4D97-AF65-F5344CB8AC3E}">
        <p14:creationId xmlns:p14="http://schemas.microsoft.com/office/powerpoint/2010/main" val="364293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Graphical user interface, text, chat or text message&#10;&#10;Description automatically generated">
            <a:extLst>
              <a:ext uri="{FF2B5EF4-FFF2-40B4-BE49-F238E27FC236}">
                <a16:creationId xmlns:a16="http://schemas.microsoft.com/office/drawing/2014/main" id="{EB510080-5BD8-0642-86B9-83722B53693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1"/>
            <a:ext cx="12192000" cy="6858000"/>
          </a:xfrm>
          <a:prstGeom prst="rect">
            <a:avLst/>
          </a:prstGeom>
        </p:spPr>
      </p:pic>
      <p:sp>
        <p:nvSpPr>
          <p:cNvPr id="19" name="Rectangle 18">
            <a:extLst>
              <a:ext uri="{FF2B5EF4-FFF2-40B4-BE49-F238E27FC236}">
                <a16:creationId xmlns:a16="http://schemas.microsoft.com/office/drawing/2014/main" id="{D5C9EB05-3329-1B4E-BCFB-CEF03C85CE49}"/>
              </a:ext>
            </a:extLst>
          </p:cNvPr>
          <p:cNvSpPr/>
          <p:nvPr/>
        </p:nvSpPr>
        <p:spPr>
          <a:xfrm>
            <a:off x="0" y="0"/>
            <a:ext cx="12192000" cy="6858000"/>
          </a:xfrm>
          <a:prstGeom prst="rect">
            <a:avLst/>
          </a:prstGeom>
          <a:solidFill>
            <a:schemeClr val="accent1">
              <a:alpha val="38000"/>
            </a:schemeClr>
          </a:solidFill>
          <a:ln w="12700">
            <a:noFill/>
          </a:ln>
        </p:spPr>
        <p:style>
          <a:lnRef idx="0">
            <a:schemeClr val="dk1"/>
          </a:lnRef>
          <a:fillRef idx="1">
            <a:schemeClr val="accent1"/>
          </a:fillRef>
          <a:effectRef idx="0">
            <a:schemeClr val="dk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rmAutofit/>
          </a:bodyPr>
          <a:lstStyle/>
          <a:p>
            <a:pPr marL="0" marR="0" indent="0" algn="l" defTabSz="457200" rtl="0" eaLnBrk="1" fontAlgn="auto" latinLnBrk="0" hangingPunct="1">
              <a:lnSpc>
                <a:spcPct val="100000"/>
              </a:lnSpc>
              <a:spcBef>
                <a:spcPts val="0"/>
              </a:spcBef>
              <a:spcAft>
                <a:spcPts val="800"/>
              </a:spcAft>
              <a:buClr>
                <a:schemeClr val="tx2"/>
              </a:buClr>
              <a:buSzTx/>
              <a:buFont typeface="ATT Aleck Sans" panose="020B0604020202020204" pitchFamily="34" charset="0"/>
              <a:buNone/>
              <a:tabLst/>
            </a:pPr>
            <a:endParaRPr kumimoji="0" lang="en-US" sz="2400" b="0" i="0" u="none" strike="noStrike" kern="1200" cap="none" spc="0" normalizeH="0" baseline="0" noProof="0" dirty="0">
              <a:solidFill>
                <a:schemeClr val="tx2"/>
              </a:solidFill>
              <a:effectLst/>
              <a:uLnTx/>
              <a:uFillTx/>
              <a:latin typeface="+mn-lt"/>
              <a:ea typeface="+mn-ea"/>
              <a:cs typeface="ATT Aleck Sans" panose="020B0503020203020204" pitchFamily="34" charset="0"/>
            </a:endParaRPr>
          </a:p>
        </p:txBody>
      </p:sp>
      <p:sp>
        <p:nvSpPr>
          <p:cNvPr id="4" name="Slide Number Placeholder">
            <a:extLst>
              <a:ext uri="{FF2B5EF4-FFF2-40B4-BE49-F238E27FC236}">
                <a16:creationId xmlns:a16="http://schemas.microsoft.com/office/drawing/2014/main" id="{4020FBD8-147D-B44C-98BF-8A779465140B}"/>
              </a:ext>
            </a:extLst>
          </p:cNvPr>
          <p:cNvSpPr>
            <a:spLocks noGrp="1"/>
          </p:cNvSpPr>
          <p:nvPr>
            <p:ph type="sldNum" sz="quarter" idx="10"/>
          </p:nvPr>
        </p:nvSpPr>
        <p:spPr/>
        <p:txBody>
          <a:bodyPr/>
          <a:lstStyle/>
          <a:p>
            <a:fld id="{18966383-4BB6-764F-930A-5A9123B8BECA}" type="slidenum">
              <a:rPr lang="en-US" smtClean="0"/>
              <a:pPr/>
              <a:t>12</a:t>
            </a:fld>
            <a:endParaRPr lang="en-US"/>
          </a:p>
        </p:txBody>
      </p:sp>
      <p:sp>
        <p:nvSpPr>
          <p:cNvPr id="5" name="Footer Placeholder">
            <a:extLst>
              <a:ext uri="{FF2B5EF4-FFF2-40B4-BE49-F238E27FC236}">
                <a16:creationId xmlns:a16="http://schemas.microsoft.com/office/drawing/2014/main" id="{B8AE9BA0-1A64-5F4F-A8C5-5BE263041728}"/>
              </a:ext>
            </a:extLst>
          </p:cNvPr>
          <p:cNvSpPr>
            <a:spLocks noGrp="1"/>
          </p:cNvSpPr>
          <p:nvPr>
            <p:ph type="ftr" sz="quarter" idx="11"/>
          </p:nvPr>
        </p:nvSpPr>
        <p:spPr/>
        <p:txBody>
          <a:bodyPr/>
          <a:lstStyle/>
          <a:p>
            <a:r>
              <a:rPr lang="en-US"/>
              <a:t>It Can Wait / © 2021 AT&amp;T Intellectual Property - AT&amp;T Proprietary</a:t>
            </a:r>
          </a:p>
        </p:txBody>
      </p:sp>
      <p:sp>
        <p:nvSpPr>
          <p:cNvPr id="18" name="TextBox 17">
            <a:extLst>
              <a:ext uri="{FF2B5EF4-FFF2-40B4-BE49-F238E27FC236}">
                <a16:creationId xmlns:a16="http://schemas.microsoft.com/office/drawing/2014/main" id="{CE7F6A2B-9148-414B-A780-17063FEF7905}"/>
              </a:ext>
            </a:extLst>
          </p:cNvPr>
          <p:cNvSpPr txBox="1"/>
          <p:nvPr/>
        </p:nvSpPr>
        <p:spPr>
          <a:xfrm>
            <a:off x="358815" y="1640817"/>
            <a:ext cx="6123008" cy="2447168"/>
          </a:xfrm>
          <a:prstGeom prst="rect">
            <a:avLst/>
          </a:prstGeom>
          <a:noFill/>
          <a:ln>
            <a:noFill/>
          </a:ln>
        </p:spPr>
        <p:txBody>
          <a:bodyPr wrap="square" lIns="0" tIns="0" rIns="0" bIns="0" rtlCol="0" anchor="t">
            <a:normAutofit/>
          </a:bodyPr>
          <a:lstStyle/>
          <a:p>
            <a:pPr marL="0" marR="0" indent="0" algn="l" defTabSz="457200" rtl="0" eaLnBrk="1" fontAlgn="auto" latinLnBrk="0" hangingPunct="1">
              <a:lnSpc>
                <a:spcPct val="80000"/>
              </a:lnSpc>
              <a:spcBef>
                <a:spcPts val="0"/>
              </a:spcBef>
              <a:buClr>
                <a:schemeClr val="bg1"/>
              </a:buClr>
              <a:buSzTx/>
              <a:buFont typeface="ATT Aleck Sans" panose="020B0604020202020204" pitchFamily="34" charset="0"/>
              <a:buNone/>
              <a:tabLst/>
            </a:pPr>
            <a:r>
              <a:rPr kumimoji="0" lang="en-US" sz="9600" b="1" i="0" u="none" strike="noStrike" kern="1200" cap="none" spc="0" normalizeH="0" baseline="0" noProof="0" dirty="0">
                <a:ln>
                  <a:noFill/>
                </a:ln>
                <a:effectLst/>
                <a:uLnTx/>
                <a:uFillTx/>
                <a:latin typeface="+mn-lt"/>
                <a:ea typeface="+mn-ea"/>
                <a:cs typeface="ATT Aleck Sans" panose="020B0503020203020204" pitchFamily="34" charset="0"/>
              </a:rPr>
              <a:t>TAKE THE </a:t>
            </a:r>
            <a:r>
              <a:rPr kumimoji="0" lang="en-US" sz="9600" b="1" i="0" u="none" strike="noStrike" kern="1200" cap="none" spc="0" normalizeH="0" baseline="0" noProof="0" dirty="0">
                <a:ln w="38100">
                  <a:solidFill>
                    <a:schemeClr val="accent2"/>
                  </a:solidFill>
                </a:ln>
                <a:noFill/>
                <a:effectLst/>
                <a:uLnTx/>
                <a:uFillTx/>
                <a:latin typeface="+mn-lt"/>
                <a:ea typeface="+mn-ea"/>
                <a:cs typeface="ATT Aleck Sans" panose="020B0503020203020204" pitchFamily="34" charset="0"/>
              </a:rPr>
              <a:t>PLEDGE</a:t>
            </a:r>
          </a:p>
        </p:txBody>
      </p:sp>
      <p:pic>
        <p:nvPicPr>
          <p:cNvPr id="21" name="Picture 20">
            <a:extLst>
              <a:ext uri="{FF2B5EF4-FFF2-40B4-BE49-F238E27FC236}">
                <a16:creationId xmlns:a16="http://schemas.microsoft.com/office/drawing/2014/main" id="{C4D821D5-B44D-AB4A-90EF-F3FEF080B20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205029" y="6411739"/>
            <a:ext cx="744218" cy="366610"/>
          </a:xfrm>
          <a:prstGeom prst="rect">
            <a:avLst/>
          </a:prstGeom>
        </p:spPr>
      </p:pic>
      <p:sp>
        <p:nvSpPr>
          <p:cNvPr id="24" name="Text Placeholder">
            <a:extLst>
              <a:ext uri="{FF2B5EF4-FFF2-40B4-BE49-F238E27FC236}">
                <a16:creationId xmlns:a16="http://schemas.microsoft.com/office/drawing/2014/main" id="{5F17AAEB-6F88-9A45-800F-DDD2254782DA}"/>
              </a:ext>
            </a:extLst>
          </p:cNvPr>
          <p:cNvSpPr txBox="1">
            <a:spLocks/>
          </p:cNvSpPr>
          <p:nvPr/>
        </p:nvSpPr>
        <p:spPr>
          <a:xfrm>
            <a:off x="301752" y="4259722"/>
            <a:ext cx="7726680" cy="2058781"/>
          </a:xfrm>
          <a:prstGeom prst="rect">
            <a:avLst/>
          </a:prstGeom>
        </p:spPr>
        <p:txBody>
          <a:bodyPr vert="horz" lIns="0" tIns="0" rIns="0" bIns="0" spcCol="493776" rtlCol="0" anchor="b">
            <a:noAutofit/>
          </a:bodyPr>
          <a:lstStyle>
            <a:lvl1pPr marL="0" indent="0" algn="l" defTabSz="457200" rtl="0" eaLnBrk="1" latinLnBrk="0" hangingPunct="1">
              <a:lnSpc>
                <a:spcPct val="100000"/>
              </a:lnSpc>
              <a:spcBef>
                <a:spcPts val="0"/>
              </a:spcBef>
              <a:spcAft>
                <a:spcPts val="800"/>
              </a:spcAft>
              <a:buClr>
                <a:schemeClr val="bg1"/>
              </a:buClr>
              <a:buFontTx/>
              <a:buNone/>
              <a:defRPr sz="5400" b="1" i="0" kern="1200">
                <a:solidFill>
                  <a:schemeClr val="tx1"/>
                </a:solidFill>
                <a:latin typeface="ATT Aleck Sans" panose="020B0503020203020204" pitchFamily="34" charset="0"/>
                <a:ea typeface="+mn-ea"/>
                <a:cs typeface="ATT Aleck Sans" panose="020B0503020203020204" pitchFamily="34" charset="0"/>
              </a:defRPr>
            </a:lvl1pPr>
            <a:lvl2pPr marL="285750" indent="-285750" algn="l" defTabSz="457200" rtl="0" eaLnBrk="1" latinLnBrk="0" hangingPunct="1">
              <a:lnSpc>
                <a:spcPct val="100000"/>
              </a:lnSpc>
              <a:spcBef>
                <a:spcPts val="0"/>
              </a:spcBef>
              <a:spcAft>
                <a:spcPts val="800"/>
              </a:spcAft>
              <a:buClr>
                <a:schemeClr val="bg1"/>
              </a:buClr>
              <a:buFont typeface="ATT Aleck Sans" panose="020B0604020202020204" pitchFamily="34" charset="0"/>
              <a:buChar char="•"/>
              <a:defRPr sz="1400" kern="1200" baseline="0">
                <a:solidFill>
                  <a:schemeClr val="bg1"/>
                </a:solidFill>
                <a:latin typeface="+mn-lt"/>
                <a:ea typeface="+mn-ea"/>
                <a:cs typeface="ATT Aleck Sans" panose="020B0503020203020204" pitchFamily="34" charset="0"/>
              </a:defRPr>
            </a:lvl2pPr>
            <a:lvl3pPr marL="457200" indent="-228600" algn="l" defTabSz="457200" rtl="0" eaLnBrk="1" latinLnBrk="0" hangingPunct="1">
              <a:lnSpc>
                <a:spcPct val="100000"/>
              </a:lnSpc>
              <a:spcBef>
                <a:spcPts val="0"/>
              </a:spcBef>
              <a:spcAft>
                <a:spcPts val="800"/>
              </a:spcAft>
              <a:buClr>
                <a:schemeClr val="bg1"/>
              </a:buClr>
              <a:buFont typeface="ATT Aleck Sans" panose="020F0502020204030204" pitchFamily="34" charset="0"/>
              <a:buChar char="‒"/>
              <a:defRPr sz="1400" kern="1200" baseline="0">
                <a:solidFill>
                  <a:schemeClr val="bg1"/>
                </a:solidFill>
                <a:latin typeface="+mn-lt"/>
                <a:ea typeface="+mn-ea"/>
                <a:cs typeface="ATT Aleck Sans" panose="020B0503020203020204" pitchFamily="34" charset="0"/>
              </a:defRPr>
            </a:lvl3pPr>
            <a:lvl4pPr marL="685800" indent="-228600" algn="l" defTabSz="457200" rtl="0" eaLnBrk="1" latinLnBrk="0" hangingPunct="1">
              <a:lnSpc>
                <a:spcPct val="100000"/>
              </a:lnSpc>
              <a:spcBef>
                <a:spcPts val="0"/>
              </a:spcBef>
              <a:spcAft>
                <a:spcPts val="800"/>
              </a:spcAft>
              <a:buClr>
                <a:schemeClr val="bg1"/>
              </a:buClr>
              <a:buSzPct val="75000"/>
              <a:buFont typeface="ATT Aleck Sans" panose="05000000000000000000" pitchFamily="2" charset="2"/>
              <a:buChar char="§"/>
              <a:defRPr sz="1400" kern="1200">
                <a:solidFill>
                  <a:schemeClr val="bg1"/>
                </a:solidFill>
                <a:latin typeface="+mn-lt"/>
                <a:ea typeface="+mn-ea"/>
                <a:cs typeface="ATT Aleck Sans" panose="020B0503020203020204" pitchFamily="34" charset="0"/>
              </a:defRPr>
            </a:lvl4pPr>
            <a:lvl5pPr marL="914400" indent="-228600" algn="l" defTabSz="457200" rtl="0" eaLnBrk="1" latinLnBrk="0" hangingPunct="1">
              <a:lnSpc>
                <a:spcPct val="100000"/>
              </a:lnSpc>
              <a:spcBef>
                <a:spcPts val="0"/>
              </a:spcBef>
              <a:spcAft>
                <a:spcPts val="800"/>
              </a:spcAft>
              <a:buClr>
                <a:schemeClr val="bg1"/>
              </a:buClr>
              <a:buSzPct val="60000"/>
              <a:buFont typeface="ATT Aleck Sans" panose="02070309020205020404" pitchFamily="49" charset="0"/>
              <a:buChar char="o"/>
              <a:defRPr sz="1400" kern="1200">
                <a:solidFill>
                  <a:schemeClr val="bg1"/>
                </a:solidFill>
                <a:latin typeface="+mn-lt"/>
                <a:ea typeface="+mn-ea"/>
                <a:cs typeface="ATT Aleck Sans" panose="020B0503020203020204" pitchFamily="34" charset="0"/>
              </a:defRPr>
            </a:lvl5pPr>
            <a:lvl6pPr marL="11430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baseline="0">
                <a:solidFill>
                  <a:schemeClr val="tx1"/>
                </a:solidFill>
                <a:latin typeface="+mn-lt"/>
                <a:ea typeface="+mn-ea"/>
                <a:cs typeface="ATT Aleck Sans" panose="020B0503020203020204" pitchFamily="34" charset="0"/>
              </a:defRPr>
            </a:lvl6pPr>
            <a:lvl7pPr marL="13716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ATT Aleck Sans" panose="020B0503020203020204" pitchFamily="34" charset="0"/>
              </a:defRPr>
            </a:lvl7pPr>
            <a:lvl8pPr marL="16002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8pPr>
            <a:lvl9pPr marL="18288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9pPr>
          </a:lstStyle>
          <a:p>
            <a:pPr>
              <a:spcAft>
                <a:spcPts val="0"/>
              </a:spcAft>
            </a:pPr>
            <a:r>
              <a:rPr lang="en-US" dirty="0"/>
              <a:t>…to never drive distracted at </a:t>
            </a:r>
            <a:r>
              <a:rPr lang="en-US" dirty="0">
                <a:hlinkClick r:id="rId5">
                  <a:extLst>
                    <a:ext uri="{A12FA001-AC4F-418D-AE19-62706E023703}">
                      <ahyp:hlinkClr xmlns:ahyp="http://schemas.microsoft.com/office/drawing/2018/hyperlinkcolor" val="tx"/>
                    </a:ext>
                  </a:extLst>
                </a:hlinkClick>
              </a:rPr>
              <a:t>ItCanWait.com</a:t>
            </a:r>
            <a:r>
              <a:rPr lang="en-US" dirty="0"/>
              <a:t>!</a:t>
            </a:r>
          </a:p>
        </p:txBody>
      </p:sp>
    </p:spTree>
    <p:extLst>
      <p:ext uri="{BB962C8B-B14F-4D97-AF65-F5344CB8AC3E}">
        <p14:creationId xmlns:p14="http://schemas.microsoft.com/office/powerpoint/2010/main" val="3819612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and person in a car&#10;&#10;Description automatically generated with medium confidence">
            <a:extLst>
              <a:ext uri="{FF2B5EF4-FFF2-40B4-BE49-F238E27FC236}">
                <a16:creationId xmlns:a16="http://schemas.microsoft.com/office/drawing/2014/main" id="{022ACF10-FE10-D542-AFBA-D422D86878F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8" name="Rectangle 7">
            <a:extLst>
              <a:ext uri="{FF2B5EF4-FFF2-40B4-BE49-F238E27FC236}">
                <a16:creationId xmlns:a16="http://schemas.microsoft.com/office/drawing/2014/main" id="{E497B38E-12BB-3546-9642-2B86C643D794}"/>
              </a:ext>
            </a:extLst>
          </p:cNvPr>
          <p:cNvSpPr/>
          <p:nvPr/>
        </p:nvSpPr>
        <p:spPr>
          <a:xfrm>
            <a:off x="0" y="0"/>
            <a:ext cx="12192000" cy="6858000"/>
          </a:xfrm>
          <a:prstGeom prst="rect">
            <a:avLst/>
          </a:prstGeom>
          <a:solidFill>
            <a:schemeClr val="accent1">
              <a:alpha val="38000"/>
            </a:schemeClr>
          </a:solidFill>
          <a:ln w="12700">
            <a:noFill/>
          </a:ln>
        </p:spPr>
        <p:style>
          <a:lnRef idx="0">
            <a:schemeClr val="dk1"/>
          </a:lnRef>
          <a:fillRef idx="1">
            <a:schemeClr val="accent1"/>
          </a:fillRef>
          <a:effectRef idx="0">
            <a:schemeClr val="dk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rmAutofit/>
          </a:bodyPr>
          <a:lstStyle/>
          <a:p>
            <a:pPr marL="0" marR="0" indent="0" algn="l" defTabSz="457200" rtl="0" eaLnBrk="1" fontAlgn="auto" latinLnBrk="0" hangingPunct="1">
              <a:lnSpc>
                <a:spcPct val="100000"/>
              </a:lnSpc>
              <a:spcBef>
                <a:spcPts val="0"/>
              </a:spcBef>
              <a:spcAft>
                <a:spcPts val="800"/>
              </a:spcAft>
              <a:buClr>
                <a:schemeClr val="tx2"/>
              </a:buClr>
              <a:buSzTx/>
              <a:buFont typeface="ATT Aleck Sans" panose="020B0604020202020204" pitchFamily="34" charset="0"/>
              <a:buNone/>
              <a:tabLst/>
            </a:pPr>
            <a:endParaRPr kumimoji="0" lang="en-US" sz="2400" b="0" i="0" u="none" strike="noStrike" kern="1200" cap="none" spc="0" normalizeH="0" baseline="0" noProof="0">
              <a:solidFill>
                <a:schemeClr val="tx2"/>
              </a:solidFill>
              <a:effectLst/>
              <a:uLnTx/>
              <a:uFillTx/>
              <a:latin typeface="+mn-lt"/>
              <a:ea typeface="+mn-ea"/>
              <a:cs typeface="ATT Aleck Sans" panose="020B0503020203020204" pitchFamily="34" charset="0"/>
            </a:endParaRPr>
          </a:p>
        </p:txBody>
      </p:sp>
      <p:sp>
        <p:nvSpPr>
          <p:cNvPr id="4" name="Slide Number Placeholder">
            <a:extLst>
              <a:ext uri="{FF2B5EF4-FFF2-40B4-BE49-F238E27FC236}">
                <a16:creationId xmlns:a16="http://schemas.microsoft.com/office/drawing/2014/main" id="{4020FBD8-147D-B44C-98BF-8A779465140B}"/>
              </a:ext>
            </a:extLst>
          </p:cNvPr>
          <p:cNvSpPr>
            <a:spLocks noGrp="1"/>
          </p:cNvSpPr>
          <p:nvPr>
            <p:ph type="sldNum" sz="quarter" idx="10"/>
          </p:nvPr>
        </p:nvSpPr>
        <p:spPr/>
        <p:txBody>
          <a:bodyPr/>
          <a:lstStyle/>
          <a:p>
            <a:fld id="{18966383-4BB6-764F-930A-5A9123B8BECA}" type="slidenum">
              <a:rPr lang="en-US" smtClean="0"/>
              <a:pPr/>
              <a:t>13</a:t>
            </a:fld>
            <a:endParaRPr lang="en-US"/>
          </a:p>
        </p:txBody>
      </p:sp>
      <p:sp>
        <p:nvSpPr>
          <p:cNvPr id="5" name="Footer Placeholder">
            <a:extLst>
              <a:ext uri="{FF2B5EF4-FFF2-40B4-BE49-F238E27FC236}">
                <a16:creationId xmlns:a16="http://schemas.microsoft.com/office/drawing/2014/main" id="{B8AE9BA0-1A64-5F4F-A8C5-5BE263041728}"/>
              </a:ext>
            </a:extLst>
          </p:cNvPr>
          <p:cNvSpPr>
            <a:spLocks noGrp="1"/>
          </p:cNvSpPr>
          <p:nvPr>
            <p:ph type="ftr" sz="quarter" idx="11"/>
          </p:nvPr>
        </p:nvSpPr>
        <p:spPr/>
        <p:txBody>
          <a:bodyPr/>
          <a:lstStyle/>
          <a:p>
            <a:r>
              <a:rPr lang="en-US"/>
              <a:t>It Can Wait / © 2021 AT&amp;T Intellectual Property - AT&amp;T Proprietary</a:t>
            </a:r>
          </a:p>
        </p:txBody>
      </p:sp>
      <p:sp>
        <p:nvSpPr>
          <p:cNvPr id="6" name="TextBox 5">
            <a:extLst>
              <a:ext uri="{FF2B5EF4-FFF2-40B4-BE49-F238E27FC236}">
                <a16:creationId xmlns:a16="http://schemas.microsoft.com/office/drawing/2014/main" id="{BDEB61EA-2F90-A542-9625-D92DD8B8F214}"/>
              </a:ext>
            </a:extLst>
          </p:cNvPr>
          <p:cNvSpPr txBox="1"/>
          <p:nvPr/>
        </p:nvSpPr>
        <p:spPr>
          <a:xfrm>
            <a:off x="358814" y="3277888"/>
            <a:ext cx="8239495" cy="1471093"/>
          </a:xfrm>
          <a:prstGeom prst="rect">
            <a:avLst/>
          </a:prstGeom>
          <a:noFill/>
          <a:ln>
            <a:noFill/>
          </a:ln>
        </p:spPr>
        <p:txBody>
          <a:bodyPr wrap="square" lIns="0" tIns="0" rIns="0" bIns="0" rtlCol="0" anchor="t">
            <a:normAutofit/>
          </a:bodyPr>
          <a:lstStyle/>
          <a:p>
            <a:pPr marL="0" marR="0" indent="0" algn="l" defTabSz="457200" rtl="0" eaLnBrk="1" fontAlgn="auto" latinLnBrk="0" hangingPunct="1">
              <a:lnSpc>
                <a:spcPct val="80000"/>
              </a:lnSpc>
              <a:spcBef>
                <a:spcPts val="0"/>
              </a:spcBef>
              <a:buClr>
                <a:schemeClr val="bg1"/>
              </a:buClr>
              <a:buSzTx/>
              <a:buFont typeface="ATT Aleck Sans" panose="020B0604020202020204" pitchFamily="34" charset="0"/>
              <a:buNone/>
              <a:tabLst/>
            </a:pPr>
            <a:r>
              <a:rPr kumimoji="0" lang="en-US" sz="9600" b="1" i="0" u="none" strike="noStrike" kern="1200" cap="none" spc="0" normalizeH="0" baseline="0" noProof="0">
                <a:ln>
                  <a:noFill/>
                </a:ln>
                <a:effectLst/>
                <a:uLnTx/>
                <a:uFillTx/>
                <a:latin typeface="+mn-lt"/>
                <a:ea typeface="+mn-ea"/>
                <a:cs typeface="ATT Aleck Sans" panose="020B0503020203020204" pitchFamily="34" charset="0"/>
              </a:rPr>
              <a:t>SPEAK </a:t>
            </a:r>
            <a:r>
              <a:rPr kumimoji="0" lang="en-US" sz="9600" b="1" i="0" u="none" strike="noStrike" kern="1200" cap="none" spc="0" normalizeH="0" baseline="0" noProof="0">
                <a:ln w="38100">
                  <a:solidFill>
                    <a:schemeClr val="accent2"/>
                  </a:solidFill>
                </a:ln>
                <a:noFill/>
                <a:effectLst/>
                <a:uLnTx/>
                <a:uFillTx/>
                <a:latin typeface="+mn-lt"/>
                <a:ea typeface="+mn-ea"/>
                <a:cs typeface="ATT Aleck Sans" panose="020B0503020203020204" pitchFamily="34" charset="0"/>
              </a:rPr>
              <a:t>UP</a:t>
            </a:r>
          </a:p>
        </p:txBody>
      </p:sp>
      <p:sp>
        <p:nvSpPr>
          <p:cNvPr id="7" name="Text Placeholder">
            <a:extLst>
              <a:ext uri="{FF2B5EF4-FFF2-40B4-BE49-F238E27FC236}">
                <a16:creationId xmlns:a16="http://schemas.microsoft.com/office/drawing/2014/main" id="{ADB73066-2F89-E741-9382-2BE7E3021BD4}"/>
              </a:ext>
            </a:extLst>
          </p:cNvPr>
          <p:cNvSpPr txBox="1">
            <a:spLocks/>
          </p:cNvSpPr>
          <p:nvPr/>
        </p:nvSpPr>
        <p:spPr>
          <a:xfrm>
            <a:off x="301752" y="4466201"/>
            <a:ext cx="11531434" cy="1698625"/>
          </a:xfrm>
          <a:prstGeom prst="rect">
            <a:avLst/>
          </a:prstGeom>
        </p:spPr>
        <p:txBody>
          <a:bodyPr vert="horz" lIns="0" tIns="0" rIns="0" bIns="0" spcCol="493776" rtlCol="0" anchor="b">
            <a:noAutofit/>
          </a:bodyPr>
          <a:lstStyle>
            <a:lvl1pPr marL="0" indent="0" algn="l" defTabSz="457200" rtl="0" eaLnBrk="1" latinLnBrk="0" hangingPunct="1">
              <a:lnSpc>
                <a:spcPct val="100000"/>
              </a:lnSpc>
              <a:spcBef>
                <a:spcPts val="0"/>
              </a:spcBef>
              <a:spcAft>
                <a:spcPts val="800"/>
              </a:spcAft>
              <a:buClr>
                <a:schemeClr val="bg1"/>
              </a:buClr>
              <a:buFontTx/>
              <a:buNone/>
              <a:defRPr sz="5400" b="1" i="0" kern="1200">
                <a:solidFill>
                  <a:schemeClr val="tx1"/>
                </a:solidFill>
                <a:latin typeface="ATT Aleck Sans" panose="020B0503020203020204" pitchFamily="34" charset="0"/>
                <a:ea typeface="+mn-ea"/>
                <a:cs typeface="ATT Aleck Sans" panose="020B0503020203020204" pitchFamily="34" charset="0"/>
              </a:defRPr>
            </a:lvl1pPr>
            <a:lvl2pPr marL="285750" indent="-285750" algn="l" defTabSz="457200" rtl="0" eaLnBrk="1" latinLnBrk="0" hangingPunct="1">
              <a:lnSpc>
                <a:spcPct val="100000"/>
              </a:lnSpc>
              <a:spcBef>
                <a:spcPts val="0"/>
              </a:spcBef>
              <a:spcAft>
                <a:spcPts val="800"/>
              </a:spcAft>
              <a:buClr>
                <a:schemeClr val="bg1"/>
              </a:buClr>
              <a:buFont typeface="ATT Aleck Sans" panose="020B0604020202020204" pitchFamily="34" charset="0"/>
              <a:buChar char="•"/>
              <a:defRPr sz="1400" kern="1200" baseline="0">
                <a:solidFill>
                  <a:schemeClr val="bg1"/>
                </a:solidFill>
                <a:latin typeface="+mn-lt"/>
                <a:ea typeface="+mn-ea"/>
                <a:cs typeface="ATT Aleck Sans" panose="020B0503020203020204" pitchFamily="34" charset="0"/>
              </a:defRPr>
            </a:lvl2pPr>
            <a:lvl3pPr marL="457200" indent="-228600" algn="l" defTabSz="457200" rtl="0" eaLnBrk="1" latinLnBrk="0" hangingPunct="1">
              <a:lnSpc>
                <a:spcPct val="100000"/>
              </a:lnSpc>
              <a:spcBef>
                <a:spcPts val="0"/>
              </a:spcBef>
              <a:spcAft>
                <a:spcPts val="800"/>
              </a:spcAft>
              <a:buClr>
                <a:schemeClr val="bg1"/>
              </a:buClr>
              <a:buFont typeface="ATT Aleck Sans" panose="020F0502020204030204" pitchFamily="34" charset="0"/>
              <a:buChar char="‒"/>
              <a:defRPr sz="1400" kern="1200" baseline="0">
                <a:solidFill>
                  <a:schemeClr val="bg1"/>
                </a:solidFill>
                <a:latin typeface="+mn-lt"/>
                <a:ea typeface="+mn-ea"/>
                <a:cs typeface="ATT Aleck Sans" panose="020B0503020203020204" pitchFamily="34" charset="0"/>
              </a:defRPr>
            </a:lvl3pPr>
            <a:lvl4pPr marL="685800" indent="-228600" algn="l" defTabSz="457200" rtl="0" eaLnBrk="1" latinLnBrk="0" hangingPunct="1">
              <a:lnSpc>
                <a:spcPct val="100000"/>
              </a:lnSpc>
              <a:spcBef>
                <a:spcPts val="0"/>
              </a:spcBef>
              <a:spcAft>
                <a:spcPts val="800"/>
              </a:spcAft>
              <a:buClr>
                <a:schemeClr val="bg1"/>
              </a:buClr>
              <a:buSzPct val="75000"/>
              <a:buFont typeface="ATT Aleck Sans" panose="05000000000000000000" pitchFamily="2" charset="2"/>
              <a:buChar char="§"/>
              <a:defRPr sz="1400" kern="1200">
                <a:solidFill>
                  <a:schemeClr val="bg1"/>
                </a:solidFill>
                <a:latin typeface="+mn-lt"/>
                <a:ea typeface="+mn-ea"/>
                <a:cs typeface="ATT Aleck Sans" panose="020B0503020203020204" pitchFamily="34" charset="0"/>
              </a:defRPr>
            </a:lvl4pPr>
            <a:lvl5pPr marL="914400" indent="-228600" algn="l" defTabSz="457200" rtl="0" eaLnBrk="1" latinLnBrk="0" hangingPunct="1">
              <a:lnSpc>
                <a:spcPct val="100000"/>
              </a:lnSpc>
              <a:spcBef>
                <a:spcPts val="0"/>
              </a:spcBef>
              <a:spcAft>
                <a:spcPts val="800"/>
              </a:spcAft>
              <a:buClr>
                <a:schemeClr val="bg1"/>
              </a:buClr>
              <a:buSzPct val="60000"/>
              <a:buFont typeface="ATT Aleck Sans" panose="02070309020205020404" pitchFamily="49" charset="0"/>
              <a:buChar char="o"/>
              <a:defRPr sz="1400" kern="1200">
                <a:solidFill>
                  <a:schemeClr val="bg1"/>
                </a:solidFill>
                <a:latin typeface="+mn-lt"/>
                <a:ea typeface="+mn-ea"/>
                <a:cs typeface="ATT Aleck Sans" panose="020B0503020203020204" pitchFamily="34" charset="0"/>
              </a:defRPr>
            </a:lvl5pPr>
            <a:lvl6pPr marL="11430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baseline="0">
                <a:solidFill>
                  <a:schemeClr val="tx1"/>
                </a:solidFill>
                <a:latin typeface="+mn-lt"/>
                <a:ea typeface="+mn-ea"/>
                <a:cs typeface="ATT Aleck Sans" panose="020B0503020203020204" pitchFamily="34" charset="0"/>
              </a:defRPr>
            </a:lvl6pPr>
            <a:lvl7pPr marL="13716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ATT Aleck Sans" panose="020B0503020203020204" pitchFamily="34" charset="0"/>
              </a:defRPr>
            </a:lvl7pPr>
            <a:lvl8pPr marL="16002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8pPr>
            <a:lvl9pPr marL="18288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9pPr>
          </a:lstStyle>
          <a:p>
            <a:pPr>
              <a:spcAft>
                <a:spcPts val="0"/>
              </a:spcAft>
            </a:pPr>
            <a:r>
              <a:rPr lang="en-US" dirty="0"/>
              <a:t>People are just waiting for someone to tell them to stop. </a:t>
            </a:r>
          </a:p>
        </p:txBody>
      </p:sp>
      <p:pic>
        <p:nvPicPr>
          <p:cNvPr id="9" name="Picture 8">
            <a:extLst>
              <a:ext uri="{FF2B5EF4-FFF2-40B4-BE49-F238E27FC236}">
                <a16:creationId xmlns:a16="http://schemas.microsoft.com/office/drawing/2014/main" id="{CEE46CEA-018F-6940-A1E7-E249E410F58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205029" y="6411739"/>
            <a:ext cx="744218" cy="366610"/>
          </a:xfrm>
          <a:prstGeom prst="rect">
            <a:avLst/>
          </a:prstGeom>
        </p:spPr>
      </p:pic>
    </p:spTree>
    <p:extLst>
      <p:ext uri="{BB962C8B-B14F-4D97-AF65-F5344CB8AC3E}">
        <p14:creationId xmlns:p14="http://schemas.microsoft.com/office/powerpoint/2010/main" val="3553440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tanding next to a car&#10;&#10;Description automatically generated with medium confidence">
            <a:extLst>
              <a:ext uri="{FF2B5EF4-FFF2-40B4-BE49-F238E27FC236}">
                <a16:creationId xmlns:a16="http://schemas.microsoft.com/office/drawing/2014/main" id="{69849183-E488-834E-94C8-2A359CDF611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1"/>
            <a:ext cx="12192001" cy="6858001"/>
          </a:xfrm>
          <a:prstGeom prst="rect">
            <a:avLst/>
          </a:prstGeom>
        </p:spPr>
      </p:pic>
      <p:sp>
        <p:nvSpPr>
          <p:cNvPr id="8" name="Rectangle 7">
            <a:extLst>
              <a:ext uri="{FF2B5EF4-FFF2-40B4-BE49-F238E27FC236}">
                <a16:creationId xmlns:a16="http://schemas.microsoft.com/office/drawing/2014/main" id="{BC0096D4-0079-9D43-8E5D-371CC4325ABD}"/>
              </a:ext>
            </a:extLst>
          </p:cNvPr>
          <p:cNvSpPr/>
          <p:nvPr/>
        </p:nvSpPr>
        <p:spPr>
          <a:xfrm>
            <a:off x="0" y="0"/>
            <a:ext cx="12192000" cy="6858000"/>
          </a:xfrm>
          <a:prstGeom prst="rect">
            <a:avLst/>
          </a:prstGeom>
          <a:solidFill>
            <a:schemeClr val="accent1">
              <a:alpha val="38000"/>
            </a:schemeClr>
          </a:solidFill>
          <a:ln w="12700">
            <a:noFill/>
          </a:ln>
        </p:spPr>
        <p:style>
          <a:lnRef idx="0">
            <a:schemeClr val="dk1"/>
          </a:lnRef>
          <a:fillRef idx="1">
            <a:schemeClr val="accent1"/>
          </a:fillRef>
          <a:effectRef idx="0">
            <a:schemeClr val="dk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rmAutofit/>
          </a:bodyPr>
          <a:lstStyle/>
          <a:p>
            <a:pPr marL="0" marR="0" indent="0" algn="l" defTabSz="457200" rtl="0" eaLnBrk="1" fontAlgn="auto" latinLnBrk="0" hangingPunct="1">
              <a:lnSpc>
                <a:spcPct val="100000"/>
              </a:lnSpc>
              <a:spcBef>
                <a:spcPts val="0"/>
              </a:spcBef>
              <a:spcAft>
                <a:spcPts val="800"/>
              </a:spcAft>
              <a:buClr>
                <a:schemeClr val="tx2"/>
              </a:buClr>
              <a:buSzTx/>
              <a:buFont typeface="ATT Aleck Sans" panose="020B0604020202020204" pitchFamily="34" charset="0"/>
              <a:buNone/>
              <a:tabLst/>
            </a:pPr>
            <a:endParaRPr kumimoji="0" lang="en-US" sz="2400" b="0" i="0" u="none" strike="noStrike" kern="1200" cap="none" spc="0" normalizeH="0" baseline="0" noProof="0">
              <a:solidFill>
                <a:schemeClr val="tx2"/>
              </a:solidFill>
              <a:effectLst/>
              <a:uLnTx/>
              <a:uFillTx/>
              <a:latin typeface="+mn-lt"/>
              <a:ea typeface="+mn-ea"/>
              <a:cs typeface="ATT Aleck Sans" panose="020B0503020203020204" pitchFamily="34" charset="0"/>
            </a:endParaRPr>
          </a:p>
        </p:txBody>
      </p:sp>
      <p:sp>
        <p:nvSpPr>
          <p:cNvPr id="4" name="Slide Number Placeholder">
            <a:extLst>
              <a:ext uri="{FF2B5EF4-FFF2-40B4-BE49-F238E27FC236}">
                <a16:creationId xmlns:a16="http://schemas.microsoft.com/office/drawing/2014/main" id="{4020FBD8-147D-B44C-98BF-8A779465140B}"/>
              </a:ext>
            </a:extLst>
          </p:cNvPr>
          <p:cNvSpPr>
            <a:spLocks noGrp="1"/>
          </p:cNvSpPr>
          <p:nvPr>
            <p:ph type="sldNum" sz="quarter" idx="10"/>
          </p:nvPr>
        </p:nvSpPr>
        <p:spPr/>
        <p:txBody>
          <a:bodyPr/>
          <a:lstStyle/>
          <a:p>
            <a:fld id="{18966383-4BB6-764F-930A-5A9123B8BECA}" type="slidenum">
              <a:rPr lang="en-US" smtClean="0"/>
              <a:pPr/>
              <a:t>14</a:t>
            </a:fld>
            <a:endParaRPr lang="en-US"/>
          </a:p>
        </p:txBody>
      </p:sp>
      <p:sp>
        <p:nvSpPr>
          <p:cNvPr id="5" name="Footer Placeholder">
            <a:extLst>
              <a:ext uri="{FF2B5EF4-FFF2-40B4-BE49-F238E27FC236}">
                <a16:creationId xmlns:a16="http://schemas.microsoft.com/office/drawing/2014/main" id="{B8AE9BA0-1A64-5F4F-A8C5-5BE263041728}"/>
              </a:ext>
            </a:extLst>
          </p:cNvPr>
          <p:cNvSpPr>
            <a:spLocks noGrp="1"/>
          </p:cNvSpPr>
          <p:nvPr>
            <p:ph type="ftr" sz="quarter" idx="11"/>
          </p:nvPr>
        </p:nvSpPr>
        <p:spPr/>
        <p:txBody>
          <a:bodyPr/>
          <a:lstStyle/>
          <a:p>
            <a:r>
              <a:rPr lang="en-US"/>
              <a:t>It Can Wait / © 2021 AT&amp;T Intellectual Property - AT&amp;T Proprietary</a:t>
            </a:r>
          </a:p>
        </p:txBody>
      </p:sp>
      <p:sp>
        <p:nvSpPr>
          <p:cNvPr id="6" name="TextBox 5">
            <a:extLst>
              <a:ext uri="{FF2B5EF4-FFF2-40B4-BE49-F238E27FC236}">
                <a16:creationId xmlns:a16="http://schemas.microsoft.com/office/drawing/2014/main" id="{C0C5E53C-A875-7146-85D4-EB6FC71EFD74}"/>
              </a:ext>
            </a:extLst>
          </p:cNvPr>
          <p:cNvSpPr txBox="1"/>
          <p:nvPr/>
        </p:nvSpPr>
        <p:spPr>
          <a:xfrm>
            <a:off x="358815" y="2171556"/>
            <a:ext cx="7295598" cy="2447168"/>
          </a:xfrm>
          <a:prstGeom prst="rect">
            <a:avLst/>
          </a:prstGeom>
          <a:noFill/>
          <a:ln>
            <a:noFill/>
          </a:ln>
        </p:spPr>
        <p:txBody>
          <a:bodyPr wrap="square" lIns="0" tIns="0" rIns="0" bIns="0" rtlCol="0" anchor="t">
            <a:normAutofit/>
          </a:bodyPr>
          <a:lstStyle/>
          <a:p>
            <a:pPr marL="0" marR="0" indent="0" algn="l" defTabSz="457200" rtl="0" eaLnBrk="1" fontAlgn="auto" latinLnBrk="0" hangingPunct="1">
              <a:lnSpc>
                <a:spcPct val="80000"/>
              </a:lnSpc>
              <a:spcBef>
                <a:spcPts val="0"/>
              </a:spcBef>
              <a:buClr>
                <a:schemeClr val="bg1"/>
              </a:buClr>
              <a:buSzTx/>
              <a:buFont typeface="ATT Aleck Sans" panose="020B0604020202020204" pitchFamily="34" charset="0"/>
              <a:buNone/>
              <a:tabLst/>
            </a:pPr>
            <a:r>
              <a:rPr kumimoji="0" lang="en-US" sz="9600" b="1" i="0" u="none" strike="noStrike" kern="1200" cap="none" spc="0" normalizeH="0" baseline="0" noProof="0">
                <a:ln>
                  <a:noFill/>
                </a:ln>
                <a:effectLst/>
                <a:uLnTx/>
                <a:uFillTx/>
                <a:latin typeface="+mn-lt"/>
                <a:ea typeface="+mn-ea"/>
                <a:cs typeface="ATT Aleck Sans" panose="020B0503020203020204" pitchFamily="34" charset="0"/>
              </a:rPr>
              <a:t>JOIN THE </a:t>
            </a:r>
            <a:r>
              <a:rPr kumimoji="0" lang="en-US" sz="9600" b="1" i="0" u="none" strike="noStrike" kern="1200" cap="none" spc="0" normalizeH="0" baseline="0" noProof="0">
                <a:ln w="38100">
                  <a:solidFill>
                    <a:schemeClr val="accent2"/>
                  </a:solidFill>
                </a:ln>
                <a:noFill/>
                <a:effectLst/>
                <a:uLnTx/>
                <a:uFillTx/>
                <a:latin typeface="+mn-lt"/>
                <a:ea typeface="+mn-ea"/>
                <a:cs typeface="ATT Aleck Sans" panose="020B0503020203020204" pitchFamily="34" charset="0"/>
              </a:rPr>
              <a:t>MOVEMENT</a:t>
            </a:r>
          </a:p>
        </p:txBody>
      </p:sp>
      <p:sp>
        <p:nvSpPr>
          <p:cNvPr id="7" name="Text Placeholder">
            <a:extLst>
              <a:ext uri="{FF2B5EF4-FFF2-40B4-BE49-F238E27FC236}">
                <a16:creationId xmlns:a16="http://schemas.microsoft.com/office/drawing/2014/main" id="{CE01969B-21E5-4145-901B-054DF2F30612}"/>
              </a:ext>
            </a:extLst>
          </p:cNvPr>
          <p:cNvSpPr txBox="1">
            <a:spLocks/>
          </p:cNvSpPr>
          <p:nvPr/>
        </p:nvSpPr>
        <p:spPr>
          <a:xfrm>
            <a:off x="301752" y="4510243"/>
            <a:ext cx="9837928" cy="1713374"/>
          </a:xfrm>
          <a:prstGeom prst="rect">
            <a:avLst/>
          </a:prstGeom>
        </p:spPr>
        <p:txBody>
          <a:bodyPr vert="horz" lIns="0" tIns="0" rIns="0" bIns="0" spcCol="493776" rtlCol="0" anchor="b">
            <a:noAutofit/>
          </a:bodyPr>
          <a:lstStyle>
            <a:lvl1pPr marL="0" indent="0" algn="l" defTabSz="457200" rtl="0" eaLnBrk="1" latinLnBrk="0" hangingPunct="1">
              <a:lnSpc>
                <a:spcPct val="100000"/>
              </a:lnSpc>
              <a:spcBef>
                <a:spcPts val="0"/>
              </a:spcBef>
              <a:spcAft>
                <a:spcPts val="800"/>
              </a:spcAft>
              <a:buClr>
                <a:schemeClr val="bg1"/>
              </a:buClr>
              <a:buFontTx/>
              <a:buNone/>
              <a:defRPr sz="5400" b="1" i="0" kern="1200">
                <a:solidFill>
                  <a:schemeClr val="tx1"/>
                </a:solidFill>
                <a:latin typeface="ATT Aleck Sans" panose="020B0503020203020204" pitchFamily="34" charset="0"/>
                <a:ea typeface="+mn-ea"/>
                <a:cs typeface="ATT Aleck Sans" panose="020B0503020203020204" pitchFamily="34" charset="0"/>
              </a:defRPr>
            </a:lvl1pPr>
            <a:lvl2pPr marL="285750" indent="-285750" algn="l" defTabSz="457200" rtl="0" eaLnBrk="1" latinLnBrk="0" hangingPunct="1">
              <a:lnSpc>
                <a:spcPct val="100000"/>
              </a:lnSpc>
              <a:spcBef>
                <a:spcPts val="0"/>
              </a:spcBef>
              <a:spcAft>
                <a:spcPts val="800"/>
              </a:spcAft>
              <a:buClr>
                <a:schemeClr val="bg1"/>
              </a:buClr>
              <a:buFont typeface="ATT Aleck Sans" panose="020B0604020202020204" pitchFamily="34" charset="0"/>
              <a:buChar char="•"/>
              <a:defRPr sz="1400" kern="1200" baseline="0">
                <a:solidFill>
                  <a:schemeClr val="bg1"/>
                </a:solidFill>
                <a:latin typeface="+mn-lt"/>
                <a:ea typeface="+mn-ea"/>
                <a:cs typeface="ATT Aleck Sans" panose="020B0503020203020204" pitchFamily="34" charset="0"/>
              </a:defRPr>
            </a:lvl2pPr>
            <a:lvl3pPr marL="457200" indent="-228600" algn="l" defTabSz="457200" rtl="0" eaLnBrk="1" latinLnBrk="0" hangingPunct="1">
              <a:lnSpc>
                <a:spcPct val="100000"/>
              </a:lnSpc>
              <a:spcBef>
                <a:spcPts val="0"/>
              </a:spcBef>
              <a:spcAft>
                <a:spcPts val="800"/>
              </a:spcAft>
              <a:buClr>
                <a:schemeClr val="bg1"/>
              </a:buClr>
              <a:buFont typeface="ATT Aleck Sans" panose="020F0502020204030204" pitchFamily="34" charset="0"/>
              <a:buChar char="‒"/>
              <a:defRPr sz="1400" kern="1200" baseline="0">
                <a:solidFill>
                  <a:schemeClr val="bg1"/>
                </a:solidFill>
                <a:latin typeface="+mn-lt"/>
                <a:ea typeface="+mn-ea"/>
                <a:cs typeface="ATT Aleck Sans" panose="020B0503020203020204" pitchFamily="34" charset="0"/>
              </a:defRPr>
            </a:lvl3pPr>
            <a:lvl4pPr marL="685800" indent="-228600" algn="l" defTabSz="457200" rtl="0" eaLnBrk="1" latinLnBrk="0" hangingPunct="1">
              <a:lnSpc>
                <a:spcPct val="100000"/>
              </a:lnSpc>
              <a:spcBef>
                <a:spcPts val="0"/>
              </a:spcBef>
              <a:spcAft>
                <a:spcPts val="800"/>
              </a:spcAft>
              <a:buClr>
                <a:schemeClr val="bg1"/>
              </a:buClr>
              <a:buSzPct val="75000"/>
              <a:buFont typeface="ATT Aleck Sans" panose="05000000000000000000" pitchFamily="2" charset="2"/>
              <a:buChar char="§"/>
              <a:defRPr sz="1400" kern="1200">
                <a:solidFill>
                  <a:schemeClr val="bg1"/>
                </a:solidFill>
                <a:latin typeface="+mn-lt"/>
                <a:ea typeface="+mn-ea"/>
                <a:cs typeface="ATT Aleck Sans" panose="020B0503020203020204" pitchFamily="34" charset="0"/>
              </a:defRPr>
            </a:lvl4pPr>
            <a:lvl5pPr marL="914400" indent="-228600" algn="l" defTabSz="457200" rtl="0" eaLnBrk="1" latinLnBrk="0" hangingPunct="1">
              <a:lnSpc>
                <a:spcPct val="100000"/>
              </a:lnSpc>
              <a:spcBef>
                <a:spcPts val="0"/>
              </a:spcBef>
              <a:spcAft>
                <a:spcPts val="800"/>
              </a:spcAft>
              <a:buClr>
                <a:schemeClr val="bg1"/>
              </a:buClr>
              <a:buSzPct val="60000"/>
              <a:buFont typeface="ATT Aleck Sans" panose="02070309020205020404" pitchFamily="49" charset="0"/>
              <a:buChar char="o"/>
              <a:defRPr sz="1400" kern="1200">
                <a:solidFill>
                  <a:schemeClr val="bg1"/>
                </a:solidFill>
                <a:latin typeface="+mn-lt"/>
                <a:ea typeface="+mn-ea"/>
                <a:cs typeface="ATT Aleck Sans" panose="020B0503020203020204" pitchFamily="34" charset="0"/>
              </a:defRPr>
            </a:lvl5pPr>
            <a:lvl6pPr marL="11430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baseline="0">
                <a:solidFill>
                  <a:schemeClr val="tx1"/>
                </a:solidFill>
                <a:latin typeface="+mn-lt"/>
                <a:ea typeface="+mn-ea"/>
                <a:cs typeface="ATT Aleck Sans" panose="020B0503020203020204" pitchFamily="34" charset="0"/>
              </a:defRPr>
            </a:lvl6pPr>
            <a:lvl7pPr marL="13716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ATT Aleck Sans" panose="020B0503020203020204" pitchFamily="34" charset="0"/>
              </a:defRPr>
            </a:lvl7pPr>
            <a:lvl8pPr marL="16002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8pPr>
            <a:lvl9pPr marL="18288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9pPr>
          </a:lstStyle>
          <a:p>
            <a:pPr>
              <a:spcAft>
                <a:spcPts val="0"/>
              </a:spcAft>
            </a:pPr>
            <a:r>
              <a:rPr lang="en-US" dirty="0"/>
              <a:t>You can help raise awareness in your community.</a:t>
            </a:r>
          </a:p>
        </p:txBody>
      </p:sp>
      <p:pic>
        <p:nvPicPr>
          <p:cNvPr id="9" name="Picture 8">
            <a:extLst>
              <a:ext uri="{FF2B5EF4-FFF2-40B4-BE49-F238E27FC236}">
                <a16:creationId xmlns:a16="http://schemas.microsoft.com/office/drawing/2014/main" id="{F3B481D0-90E3-5743-AD07-07A723746E1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205029" y="6411739"/>
            <a:ext cx="744218" cy="366610"/>
          </a:xfrm>
          <a:prstGeom prst="rect">
            <a:avLst/>
          </a:prstGeom>
        </p:spPr>
      </p:pic>
    </p:spTree>
    <p:extLst>
      <p:ext uri="{BB962C8B-B14F-4D97-AF65-F5344CB8AC3E}">
        <p14:creationId xmlns:p14="http://schemas.microsoft.com/office/powerpoint/2010/main" val="1828956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7E583D7-B252-734D-9FBD-E09364DC5149}"/>
              </a:ext>
            </a:extLst>
          </p:cNvPr>
          <p:cNvSpPr>
            <a:spLocks noGrp="1"/>
          </p:cNvSpPr>
          <p:nvPr>
            <p:ph type="title"/>
          </p:nvPr>
        </p:nvSpPr>
        <p:spPr/>
        <p:txBody>
          <a:bodyPr/>
          <a:lstStyle/>
          <a:p>
            <a:r>
              <a:rPr lang="en-US" sz="3600">
                <a:latin typeface="ATT Aleck Sans"/>
                <a:cs typeface="ATT Aleck Sans"/>
              </a:rPr>
              <a:t>Summary: Take Action and Join the Movement</a:t>
            </a:r>
            <a:endParaRPr lang="en-US" sz="3600"/>
          </a:p>
        </p:txBody>
      </p:sp>
      <p:sp>
        <p:nvSpPr>
          <p:cNvPr id="3" name="Content Placeholder 1">
            <a:extLst>
              <a:ext uri="{FF2B5EF4-FFF2-40B4-BE49-F238E27FC236}">
                <a16:creationId xmlns:a16="http://schemas.microsoft.com/office/drawing/2014/main" id="{D8548A51-B2A8-794C-9023-37265EC4F211}"/>
              </a:ext>
            </a:extLst>
          </p:cNvPr>
          <p:cNvSpPr>
            <a:spLocks noGrp="1"/>
          </p:cNvSpPr>
          <p:nvPr>
            <p:ph sz="quarter" idx="11"/>
          </p:nvPr>
        </p:nvSpPr>
        <p:spPr>
          <a:xfrm>
            <a:off x="7190245" y="1446056"/>
            <a:ext cx="3594665" cy="633265"/>
          </a:xfrm>
        </p:spPr>
        <p:txBody>
          <a:bodyPr/>
          <a:lstStyle/>
          <a:p>
            <a:r>
              <a:rPr lang="en-US" sz="3200" b="1"/>
              <a:t>TAKE THE </a:t>
            </a:r>
            <a:r>
              <a:rPr lang="en-US" sz="3200" b="1">
                <a:ln>
                  <a:solidFill>
                    <a:schemeClr val="accent2"/>
                  </a:solidFill>
                </a:ln>
                <a:noFill/>
              </a:rPr>
              <a:t>PLEDGE</a:t>
            </a:r>
          </a:p>
        </p:txBody>
      </p:sp>
      <p:sp>
        <p:nvSpPr>
          <p:cNvPr id="5" name="Content Placeholder 2">
            <a:extLst>
              <a:ext uri="{FF2B5EF4-FFF2-40B4-BE49-F238E27FC236}">
                <a16:creationId xmlns:a16="http://schemas.microsoft.com/office/drawing/2014/main" id="{C9920495-3EB0-F541-AF2C-2A46EB6F29CB}"/>
              </a:ext>
            </a:extLst>
          </p:cNvPr>
          <p:cNvSpPr>
            <a:spLocks noGrp="1"/>
          </p:cNvSpPr>
          <p:nvPr>
            <p:ph sz="quarter" idx="13"/>
          </p:nvPr>
        </p:nvSpPr>
        <p:spPr>
          <a:xfrm>
            <a:off x="7203867" y="1975012"/>
            <a:ext cx="4282501" cy="592824"/>
          </a:xfrm>
        </p:spPr>
        <p:txBody>
          <a:bodyPr vert="horz" lIns="0" tIns="0" rIns="0" bIns="0" spcCol="493776" rtlCol="0" anchor="t">
            <a:noAutofit/>
          </a:bodyPr>
          <a:lstStyle/>
          <a:p>
            <a:r>
              <a:rPr lang="en-US" sz="1600" dirty="0">
                <a:latin typeface="ATT Aleck Sans"/>
                <a:cs typeface="ATT Aleck Sans"/>
              </a:rPr>
              <a:t>Take the </a:t>
            </a:r>
            <a:r>
              <a:rPr lang="en-US" sz="1600" i="1" dirty="0">
                <a:latin typeface="ATT Aleck Sans"/>
                <a:cs typeface="ATT Aleck Sans"/>
              </a:rPr>
              <a:t>It </a:t>
            </a:r>
            <a:r>
              <a:rPr lang="en-US" sz="1600" dirty="0">
                <a:latin typeface="ATT Aleck Sans"/>
                <a:cs typeface="ATT Aleck Sans"/>
              </a:rPr>
              <a:t>at </a:t>
            </a:r>
            <a:r>
              <a:rPr lang="en-US" sz="1600" dirty="0">
                <a:latin typeface="ATT Aleck Sans"/>
                <a:cs typeface="ATT Aleck Sans"/>
                <a:hlinkClick r:id="rId3">
                  <a:extLst>
                    <a:ext uri="{A12FA001-AC4F-418D-AE19-62706E023703}">
                      <ahyp:hlinkClr xmlns:ahyp="http://schemas.microsoft.com/office/drawing/2018/hyperlinkcolor" val="tx"/>
                    </a:ext>
                  </a:extLst>
                </a:hlinkClick>
              </a:rPr>
              <a:t>ItCanWait.com.</a:t>
            </a:r>
            <a:r>
              <a:rPr lang="en-US" sz="1600" i="1" dirty="0">
                <a:latin typeface="ATT Aleck Sans"/>
                <a:cs typeface="ATT Aleck Sans"/>
              </a:rPr>
              <a:t> Can Wait  </a:t>
            </a:r>
            <a:r>
              <a:rPr lang="en-US" sz="1600" dirty="0">
                <a:latin typeface="ATT Aleck Sans"/>
                <a:cs typeface="ATT Aleck Sans"/>
              </a:rPr>
              <a:t>Pledge to drive distraction free </a:t>
            </a:r>
          </a:p>
        </p:txBody>
      </p:sp>
      <p:sp>
        <p:nvSpPr>
          <p:cNvPr id="7" name="Slide Number Placeholder">
            <a:extLst>
              <a:ext uri="{FF2B5EF4-FFF2-40B4-BE49-F238E27FC236}">
                <a16:creationId xmlns:a16="http://schemas.microsoft.com/office/drawing/2014/main" id="{65347557-AD9B-A84A-9BD9-471106CF6877}"/>
              </a:ext>
            </a:extLst>
          </p:cNvPr>
          <p:cNvSpPr>
            <a:spLocks noGrp="1"/>
          </p:cNvSpPr>
          <p:nvPr>
            <p:ph type="sldNum" sz="quarter" idx="10"/>
          </p:nvPr>
        </p:nvSpPr>
        <p:spPr/>
        <p:txBody>
          <a:bodyPr/>
          <a:lstStyle/>
          <a:p>
            <a:fld id="{18966383-4BB6-764F-930A-5A9123B8BECA}" type="slidenum">
              <a:rPr lang="en-US" smtClean="0"/>
              <a:t>15</a:t>
            </a:fld>
            <a:endParaRPr lang="en-US"/>
          </a:p>
        </p:txBody>
      </p:sp>
      <p:sp>
        <p:nvSpPr>
          <p:cNvPr id="8" name="Footer Placeholder">
            <a:extLst>
              <a:ext uri="{FF2B5EF4-FFF2-40B4-BE49-F238E27FC236}">
                <a16:creationId xmlns:a16="http://schemas.microsoft.com/office/drawing/2014/main" id="{9C59010D-890A-3549-97F3-B9228173D817}"/>
              </a:ext>
            </a:extLst>
          </p:cNvPr>
          <p:cNvSpPr>
            <a:spLocks noGrp="1"/>
          </p:cNvSpPr>
          <p:nvPr>
            <p:ph type="ftr" sz="quarter" idx="15"/>
          </p:nvPr>
        </p:nvSpPr>
        <p:spPr/>
        <p:txBody>
          <a:bodyPr/>
          <a:lstStyle/>
          <a:p>
            <a:r>
              <a:rPr lang="en-US"/>
              <a:t>ICW/2020 / © 2021 AT&amp;T Intellectual Property - AT&amp;T Proprietary</a:t>
            </a:r>
          </a:p>
        </p:txBody>
      </p:sp>
      <p:sp>
        <p:nvSpPr>
          <p:cNvPr id="34" name="Content Placeholder 2">
            <a:extLst>
              <a:ext uri="{FF2B5EF4-FFF2-40B4-BE49-F238E27FC236}">
                <a16:creationId xmlns:a16="http://schemas.microsoft.com/office/drawing/2014/main" id="{8B3A8831-4DBC-5C45-8C41-E26E8E173154}"/>
              </a:ext>
            </a:extLst>
          </p:cNvPr>
          <p:cNvSpPr txBox="1">
            <a:spLocks/>
          </p:cNvSpPr>
          <p:nvPr/>
        </p:nvSpPr>
        <p:spPr>
          <a:xfrm>
            <a:off x="3916441" y="4317378"/>
            <a:ext cx="2737407" cy="1567801"/>
          </a:xfrm>
          <a:prstGeom prst="rect">
            <a:avLst/>
          </a:prstGeom>
        </p:spPr>
        <p:txBody>
          <a:bodyPr vert="horz" lIns="0" tIns="0" rIns="0" bIns="0" spcCol="493776" rtlCol="0" anchor="t">
            <a:noAutofit/>
          </a:bodyPr>
          <a:lstStyle>
            <a:lvl1pPr marL="0" indent="0" algn="l" defTabSz="457200" rtl="0" eaLnBrk="1" latinLnBrk="0" hangingPunct="1">
              <a:lnSpc>
                <a:spcPct val="100000"/>
              </a:lnSpc>
              <a:spcBef>
                <a:spcPts val="0"/>
              </a:spcBef>
              <a:spcAft>
                <a:spcPts val="800"/>
              </a:spcAft>
              <a:buClr>
                <a:schemeClr val="bg1"/>
              </a:buClr>
              <a:buFontTx/>
              <a:buNone/>
              <a:defRPr sz="2400" kern="1200">
                <a:solidFill>
                  <a:schemeClr val="bg1"/>
                </a:solidFill>
                <a:latin typeface="+mn-lt"/>
                <a:ea typeface="+mn-ea"/>
                <a:cs typeface="ATT Aleck Sans" panose="020B0503020203020204" pitchFamily="34" charset="0"/>
              </a:defRPr>
            </a:lvl1pPr>
            <a:lvl2pPr marL="285750" indent="-285750" algn="l" defTabSz="457200" rtl="0" eaLnBrk="1" latinLnBrk="0" hangingPunct="1">
              <a:lnSpc>
                <a:spcPct val="100000"/>
              </a:lnSpc>
              <a:spcBef>
                <a:spcPts val="0"/>
              </a:spcBef>
              <a:spcAft>
                <a:spcPts val="800"/>
              </a:spcAft>
              <a:buClr>
                <a:schemeClr val="bg1"/>
              </a:buClr>
              <a:buFont typeface="ATT Aleck Sans" panose="020B0604020202020204" pitchFamily="34" charset="0"/>
              <a:buChar char="•"/>
              <a:defRPr sz="1400" kern="1200" baseline="0">
                <a:solidFill>
                  <a:schemeClr val="bg1"/>
                </a:solidFill>
                <a:latin typeface="+mn-lt"/>
                <a:ea typeface="+mn-ea"/>
                <a:cs typeface="ATT Aleck Sans" panose="020B0503020203020204" pitchFamily="34" charset="0"/>
              </a:defRPr>
            </a:lvl2pPr>
            <a:lvl3pPr marL="457200" indent="-228600" algn="l" defTabSz="457200" rtl="0" eaLnBrk="1" latinLnBrk="0" hangingPunct="1">
              <a:lnSpc>
                <a:spcPct val="100000"/>
              </a:lnSpc>
              <a:spcBef>
                <a:spcPts val="0"/>
              </a:spcBef>
              <a:spcAft>
                <a:spcPts val="800"/>
              </a:spcAft>
              <a:buClr>
                <a:schemeClr val="bg1"/>
              </a:buClr>
              <a:buFont typeface="ATT Aleck Sans" panose="020F0502020204030204" pitchFamily="34" charset="0"/>
              <a:buChar char="‒"/>
              <a:defRPr sz="1400" kern="1200" baseline="0">
                <a:solidFill>
                  <a:schemeClr val="bg1"/>
                </a:solidFill>
                <a:latin typeface="+mn-lt"/>
                <a:ea typeface="+mn-ea"/>
                <a:cs typeface="ATT Aleck Sans" panose="020B0503020203020204" pitchFamily="34" charset="0"/>
              </a:defRPr>
            </a:lvl3pPr>
            <a:lvl4pPr marL="685800" indent="-228600" algn="l" defTabSz="457200" rtl="0" eaLnBrk="1" latinLnBrk="0" hangingPunct="1">
              <a:lnSpc>
                <a:spcPct val="100000"/>
              </a:lnSpc>
              <a:spcBef>
                <a:spcPts val="0"/>
              </a:spcBef>
              <a:spcAft>
                <a:spcPts val="800"/>
              </a:spcAft>
              <a:buClr>
                <a:schemeClr val="bg1"/>
              </a:buClr>
              <a:buSzPct val="75000"/>
              <a:buFont typeface="ATT Aleck Sans" panose="05000000000000000000" pitchFamily="2" charset="2"/>
              <a:buChar char="§"/>
              <a:defRPr sz="1400" kern="1200">
                <a:solidFill>
                  <a:schemeClr val="bg1"/>
                </a:solidFill>
                <a:latin typeface="+mn-lt"/>
                <a:ea typeface="+mn-ea"/>
                <a:cs typeface="ATT Aleck Sans" panose="020B0503020203020204" pitchFamily="34" charset="0"/>
              </a:defRPr>
            </a:lvl4pPr>
            <a:lvl5pPr marL="914400" indent="-228600" algn="l" defTabSz="457200" rtl="0" eaLnBrk="1" latinLnBrk="0" hangingPunct="1">
              <a:lnSpc>
                <a:spcPct val="100000"/>
              </a:lnSpc>
              <a:spcBef>
                <a:spcPts val="0"/>
              </a:spcBef>
              <a:spcAft>
                <a:spcPts val="800"/>
              </a:spcAft>
              <a:buClr>
                <a:schemeClr val="bg1"/>
              </a:buClr>
              <a:buSzPct val="60000"/>
              <a:buFont typeface="ATT Aleck Sans" panose="02070309020205020404" pitchFamily="49" charset="0"/>
              <a:buChar char="o"/>
              <a:defRPr sz="1400" kern="1200">
                <a:solidFill>
                  <a:schemeClr val="bg1"/>
                </a:solidFill>
                <a:latin typeface="+mn-lt"/>
                <a:ea typeface="+mn-ea"/>
                <a:cs typeface="ATT Aleck Sans" panose="020B0503020203020204" pitchFamily="34" charset="0"/>
              </a:defRPr>
            </a:lvl5pPr>
            <a:lvl6pPr marL="11430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baseline="0">
                <a:solidFill>
                  <a:schemeClr val="tx1"/>
                </a:solidFill>
                <a:latin typeface="+mn-lt"/>
                <a:ea typeface="+mn-ea"/>
                <a:cs typeface="ATT Aleck Sans" panose="020B0503020203020204" pitchFamily="34" charset="0"/>
              </a:defRPr>
            </a:lvl6pPr>
            <a:lvl7pPr marL="13716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ATT Aleck Sans" panose="020B0503020203020204" pitchFamily="34" charset="0"/>
              </a:defRPr>
            </a:lvl7pPr>
            <a:lvl8pPr marL="16002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8pPr>
            <a:lvl9pPr marL="18288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9pPr>
          </a:lstStyle>
          <a:p>
            <a:pPr marL="0" lvl="1" indent="0">
              <a:buNone/>
            </a:pPr>
            <a:endParaRPr lang="en-US" b="1">
              <a:latin typeface="ATT Aleck Sans"/>
            </a:endParaRPr>
          </a:p>
        </p:txBody>
      </p:sp>
      <p:sp>
        <p:nvSpPr>
          <p:cNvPr id="37" name="Content Placeholder 2">
            <a:extLst>
              <a:ext uri="{FF2B5EF4-FFF2-40B4-BE49-F238E27FC236}">
                <a16:creationId xmlns:a16="http://schemas.microsoft.com/office/drawing/2014/main" id="{E34E94E1-1C2B-2340-B175-1BFEAC183B28}"/>
              </a:ext>
            </a:extLst>
          </p:cNvPr>
          <p:cNvSpPr txBox="1">
            <a:spLocks/>
          </p:cNvSpPr>
          <p:nvPr/>
        </p:nvSpPr>
        <p:spPr>
          <a:xfrm>
            <a:off x="7258364" y="4815191"/>
            <a:ext cx="4403368" cy="862664"/>
          </a:xfrm>
          <a:prstGeom prst="rect">
            <a:avLst/>
          </a:prstGeom>
        </p:spPr>
        <p:txBody>
          <a:bodyPr vert="horz" lIns="0" tIns="0" rIns="0" bIns="0" spcCol="493776" rtlCol="0" anchor="t">
            <a:noAutofit/>
          </a:bodyPr>
          <a:lstStyle>
            <a:lvl1pPr indent="0">
              <a:lnSpc>
                <a:spcPct val="100000"/>
              </a:lnSpc>
              <a:spcBef>
                <a:spcPts val="0"/>
              </a:spcBef>
              <a:spcAft>
                <a:spcPts val="800"/>
              </a:spcAft>
              <a:buClr>
                <a:schemeClr val="bg1"/>
              </a:buClr>
              <a:buFontTx/>
              <a:buNone/>
              <a:defRPr sz="1400">
                <a:solidFill>
                  <a:schemeClr val="bg1"/>
                </a:solidFill>
                <a:cs typeface="ATT Aleck Sans" panose="020B0503020203020204" pitchFamily="34" charset="0"/>
              </a:defRPr>
            </a:lvl1pPr>
            <a:lvl2pPr marL="285750" indent="-285750">
              <a:lnSpc>
                <a:spcPct val="100000"/>
              </a:lnSpc>
              <a:spcBef>
                <a:spcPts val="0"/>
              </a:spcBef>
              <a:spcAft>
                <a:spcPts val="800"/>
              </a:spcAft>
              <a:buClr>
                <a:schemeClr val="bg1"/>
              </a:buClr>
              <a:buFont typeface="ATT Aleck Sans" panose="020B0604020202020204" pitchFamily="34" charset="0"/>
              <a:buChar char="•"/>
              <a:defRPr sz="1400" baseline="0">
                <a:solidFill>
                  <a:schemeClr val="bg1"/>
                </a:solidFill>
                <a:cs typeface="ATT Aleck Sans" panose="020B0503020203020204" pitchFamily="34" charset="0"/>
              </a:defRPr>
            </a:lvl2pPr>
            <a:lvl3pPr marL="457200" indent="-228600">
              <a:lnSpc>
                <a:spcPct val="100000"/>
              </a:lnSpc>
              <a:spcBef>
                <a:spcPts val="0"/>
              </a:spcBef>
              <a:spcAft>
                <a:spcPts val="800"/>
              </a:spcAft>
              <a:buClr>
                <a:schemeClr val="bg1"/>
              </a:buClr>
              <a:buFont typeface="ATT Aleck Sans" panose="020F0502020204030204" pitchFamily="34" charset="0"/>
              <a:buChar char="‒"/>
              <a:defRPr sz="1400" baseline="0">
                <a:solidFill>
                  <a:schemeClr val="bg1"/>
                </a:solidFill>
                <a:cs typeface="ATT Aleck Sans" panose="020B0503020203020204" pitchFamily="34" charset="0"/>
              </a:defRPr>
            </a:lvl3pPr>
            <a:lvl4pPr marL="685800" indent="-228600">
              <a:lnSpc>
                <a:spcPct val="100000"/>
              </a:lnSpc>
              <a:spcBef>
                <a:spcPts val="0"/>
              </a:spcBef>
              <a:spcAft>
                <a:spcPts val="800"/>
              </a:spcAft>
              <a:buClr>
                <a:schemeClr val="bg1"/>
              </a:buClr>
              <a:buSzPct val="75000"/>
              <a:buFont typeface="ATT Aleck Sans" panose="05000000000000000000" pitchFamily="2" charset="2"/>
              <a:buChar char="§"/>
              <a:defRPr sz="1400">
                <a:solidFill>
                  <a:schemeClr val="bg1"/>
                </a:solidFill>
                <a:cs typeface="ATT Aleck Sans" panose="020B0503020203020204" pitchFamily="34" charset="0"/>
              </a:defRPr>
            </a:lvl4pPr>
            <a:lvl5pPr marL="914400" indent="-228600">
              <a:lnSpc>
                <a:spcPct val="100000"/>
              </a:lnSpc>
              <a:spcBef>
                <a:spcPts val="0"/>
              </a:spcBef>
              <a:spcAft>
                <a:spcPts val="800"/>
              </a:spcAft>
              <a:buClr>
                <a:schemeClr val="bg1"/>
              </a:buClr>
              <a:buSzPct val="60000"/>
              <a:buFont typeface="ATT Aleck Sans" panose="02070309020205020404" pitchFamily="49" charset="0"/>
              <a:buChar char="o"/>
              <a:defRPr sz="1400">
                <a:solidFill>
                  <a:schemeClr val="bg1"/>
                </a:solidFill>
                <a:cs typeface="ATT Aleck Sans" panose="020B0503020203020204" pitchFamily="34" charset="0"/>
              </a:defRPr>
            </a:lvl5pPr>
            <a:lvl6pPr marL="1143000" indent="-228600">
              <a:lnSpc>
                <a:spcPct val="100000"/>
              </a:lnSpc>
              <a:spcBef>
                <a:spcPts val="0"/>
              </a:spcBef>
              <a:spcAft>
                <a:spcPts val="800"/>
              </a:spcAft>
              <a:buClrTx/>
              <a:buFont typeface="ATT Aleck Sans" panose="020F0502020204030204" pitchFamily="34" charset="0"/>
              <a:buChar char="◦"/>
              <a:defRPr sz="1400" baseline="0">
                <a:cs typeface="ATT Aleck Sans" panose="020B0503020203020204" pitchFamily="34" charset="0"/>
              </a:defRPr>
            </a:lvl6pPr>
            <a:lvl7pPr marL="1371600" indent="-228600">
              <a:lnSpc>
                <a:spcPct val="100000"/>
              </a:lnSpc>
              <a:spcBef>
                <a:spcPts val="0"/>
              </a:spcBef>
              <a:spcAft>
                <a:spcPts val="800"/>
              </a:spcAft>
              <a:buClrTx/>
              <a:buFont typeface="ATT Aleck Sans" panose="020F0502020204030204" pitchFamily="34" charset="0"/>
              <a:buChar char="›"/>
              <a:defRPr sz="1400">
                <a:cs typeface="ATT Aleck Sans" panose="020B0503020203020204" pitchFamily="34" charset="0"/>
              </a:defRPr>
            </a:lvl7pPr>
            <a:lvl8pPr marL="1600200" indent="-228600">
              <a:lnSpc>
                <a:spcPct val="100000"/>
              </a:lnSpc>
              <a:spcBef>
                <a:spcPts val="0"/>
              </a:spcBef>
              <a:spcAft>
                <a:spcPts val="800"/>
              </a:spcAft>
              <a:buClrTx/>
              <a:buFont typeface="ATT Aleck Sans" panose="020F0502020204030204" pitchFamily="34" charset="0"/>
              <a:buChar char="▫"/>
              <a:defRPr sz="1400"/>
            </a:lvl8pPr>
            <a:lvl9pPr marL="1828800" indent="-228600">
              <a:lnSpc>
                <a:spcPct val="100000"/>
              </a:lnSpc>
              <a:spcBef>
                <a:spcPts val="0"/>
              </a:spcBef>
              <a:spcAft>
                <a:spcPts val="800"/>
              </a:spcAft>
              <a:buClrTx/>
              <a:buFont typeface="ATT Aleck Sans" panose="020F0502020204030204" pitchFamily="34" charset="0"/>
              <a:buChar char="†"/>
              <a:defRPr sz="1400"/>
            </a:lvl9pPr>
          </a:lstStyle>
          <a:p>
            <a:pPr marL="0" lvl="1" indent="0">
              <a:buNone/>
            </a:pPr>
            <a:r>
              <a:rPr lang="en-US" sz="1600" dirty="0">
                <a:latin typeface="ATT Aleck Sans"/>
                <a:ea typeface="+mn-lt"/>
                <a:cs typeface="ATT Aleck Sans"/>
              </a:rPr>
              <a:t>Find tips and other resources at </a:t>
            </a:r>
            <a:r>
              <a:rPr lang="en-US" sz="1600" dirty="0">
                <a:latin typeface="ATT Aleck Sans"/>
                <a:cs typeface="ATT Aleck Sans"/>
                <a:hlinkClick r:id="rId3">
                  <a:extLst>
                    <a:ext uri="{A12FA001-AC4F-418D-AE19-62706E023703}">
                      <ahyp:hlinkClr xmlns:ahyp="http://schemas.microsoft.com/office/drawing/2018/hyperlinkcolor" val="tx"/>
                    </a:ext>
                  </a:extLst>
                </a:hlinkClick>
              </a:rPr>
              <a:t>ItCanWait.com</a:t>
            </a:r>
            <a:r>
              <a:rPr lang="en-US" sz="1600" dirty="0">
                <a:latin typeface="ATT Aleck Sans"/>
                <a:cs typeface="ATT Aleck Sans"/>
              </a:rPr>
              <a:t> </a:t>
            </a:r>
            <a:r>
              <a:rPr lang="en-US" sz="1600" dirty="0">
                <a:latin typeface="ATT Aleck Sans"/>
                <a:ea typeface="+mn-lt"/>
                <a:cs typeface="ATT Aleck Sans"/>
              </a:rPr>
              <a:t>to help raise awareness and put an end to distracted driving in your community.</a:t>
            </a:r>
            <a:endParaRPr lang="en-US" sz="1600" dirty="0">
              <a:latin typeface="ATT Aleck Sans"/>
            </a:endParaRPr>
          </a:p>
        </p:txBody>
      </p:sp>
      <p:sp>
        <p:nvSpPr>
          <p:cNvPr id="21" name="TextBox 20">
            <a:extLst>
              <a:ext uri="{FF2B5EF4-FFF2-40B4-BE49-F238E27FC236}">
                <a16:creationId xmlns:a16="http://schemas.microsoft.com/office/drawing/2014/main" id="{8561BF5A-E04D-4120-9523-36C7E49E65F5}"/>
              </a:ext>
            </a:extLst>
          </p:cNvPr>
          <p:cNvSpPr txBox="1"/>
          <p:nvPr/>
        </p:nvSpPr>
        <p:spPr>
          <a:xfrm>
            <a:off x="7230900" y="3406639"/>
            <a:ext cx="4267993" cy="49244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800"/>
              </a:spcAft>
            </a:pPr>
            <a:r>
              <a:rPr lang="en-US" sz="1600" dirty="0">
                <a:solidFill>
                  <a:schemeClr val="bg1"/>
                </a:solidFill>
                <a:latin typeface="ATT Aleck Sans"/>
                <a:cs typeface="ATT Aleck Sans"/>
              </a:rPr>
              <a:t>Use the Ice Breakers on </a:t>
            </a:r>
            <a:r>
              <a:rPr lang="en-US" sz="1600" dirty="0">
                <a:solidFill>
                  <a:schemeClr val="bg1"/>
                </a:solidFill>
                <a:latin typeface="ATT Aleck Sans"/>
                <a:cs typeface="ATT Aleck Sans"/>
                <a:hlinkClick r:id="rId3">
                  <a:extLst>
                    <a:ext uri="{A12FA001-AC4F-418D-AE19-62706E023703}">
                      <ahyp:hlinkClr xmlns:ahyp="http://schemas.microsoft.com/office/drawing/2018/hyperlinkcolor" val="tx"/>
                    </a:ext>
                  </a:extLst>
                </a:hlinkClick>
              </a:rPr>
              <a:t>ItCanWait.com</a:t>
            </a:r>
            <a:r>
              <a:rPr lang="en-US" sz="1600" dirty="0">
                <a:solidFill>
                  <a:schemeClr val="bg1"/>
                </a:solidFill>
                <a:latin typeface="ATT Aleck Sans"/>
                <a:cs typeface="ATT Aleck Sans"/>
              </a:rPr>
              <a:t> to speak up and help prevent distracted driving. </a:t>
            </a:r>
          </a:p>
        </p:txBody>
      </p:sp>
      <p:pic>
        <p:nvPicPr>
          <p:cNvPr id="13" name="Picture 12" descr="Graphical user interface, website&#10;&#10;Description automatically generated">
            <a:hlinkClick r:id="rId4"/>
            <a:extLst>
              <a:ext uri="{FF2B5EF4-FFF2-40B4-BE49-F238E27FC236}">
                <a16:creationId xmlns:a16="http://schemas.microsoft.com/office/drawing/2014/main" id="{77F6B084-D791-FF4F-A71A-F9F56C8D8B0B}"/>
              </a:ext>
            </a:extLst>
          </p:cNvPr>
          <p:cNvPicPr>
            <a:picLocks noChangeAspect="1"/>
          </p:cNvPicPr>
          <p:nvPr/>
        </p:nvPicPr>
        <p:blipFill>
          <a:blip r:embed="rId5"/>
          <a:stretch>
            <a:fillRect/>
          </a:stretch>
        </p:blipFill>
        <p:spPr>
          <a:xfrm>
            <a:off x="200416" y="1504080"/>
            <a:ext cx="6780756" cy="4497541"/>
          </a:xfrm>
          <a:prstGeom prst="rect">
            <a:avLst/>
          </a:prstGeom>
        </p:spPr>
      </p:pic>
      <p:sp>
        <p:nvSpPr>
          <p:cNvPr id="24" name="Content Placeholder 1">
            <a:extLst>
              <a:ext uri="{FF2B5EF4-FFF2-40B4-BE49-F238E27FC236}">
                <a16:creationId xmlns:a16="http://schemas.microsoft.com/office/drawing/2014/main" id="{2DEEF68E-84B1-5842-83E2-CC133E78BFF5}"/>
              </a:ext>
            </a:extLst>
          </p:cNvPr>
          <p:cNvSpPr txBox="1">
            <a:spLocks/>
          </p:cNvSpPr>
          <p:nvPr/>
        </p:nvSpPr>
        <p:spPr>
          <a:xfrm>
            <a:off x="7215297" y="2894556"/>
            <a:ext cx="3594665" cy="633265"/>
          </a:xfrm>
          <a:prstGeom prst="rect">
            <a:avLst/>
          </a:prstGeom>
        </p:spPr>
        <p:txBody>
          <a:bodyPr vert="horz" lIns="0" tIns="0" rIns="0" bIns="0" spcCol="493776" rtlCol="0">
            <a:noAutofit/>
          </a:bodyPr>
          <a:lstStyle>
            <a:lvl1pPr marL="0" indent="0" algn="l" defTabSz="457200" rtl="0" eaLnBrk="1" latinLnBrk="0" hangingPunct="1">
              <a:lnSpc>
                <a:spcPct val="100000"/>
              </a:lnSpc>
              <a:spcBef>
                <a:spcPts val="0"/>
              </a:spcBef>
              <a:spcAft>
                <a:spcPts val="800"/>
              </a:spcAft>
              <a:buClr>
                <a:schemeClr val="bg1"/>
              </a:buClr>
              <a:buFontTx/>
              <a:buNone/>
              <a:defRPr sz="2400" kern="1200">
                <a:solidFill>
                  <a:schemeClr val="bg1"/>
                </a:solidFill>
                <a:latin typeface="+mn-lt"/>
                <a:ea typeface="+mn-ea"/>
                <a:cs typeface="ATT Aleck Sans" panose="020B0503020203020204" pitchFamily="34" charset="0"/>
              </a:defRPr>
            </a:lvl1pPr>
            <a:lvl2pPr marL="285750" indent="-285750" algn="l" defTabSz="457200" rtl="0" eaLnBrk="1" latinLnBrk="0" hangingPunct="1">
              <a:lnSpc>
                <a:spcPct val="100000"/>
              </a:lnSpc>
              <a:spcBef>
                <a:spcPts val="0"/>
              </a:spcBef>
              <a:spcAft>
                <a:spcPts val="800"/>
              </a:spcAft>
              <a:buClr>
                <a:schemeClr val="bg1"/>
              </a:buClr>
              <a:buFont typeface="ATT Aleck Sans" panose="020B0604020202020204" pitchFamily="34" charset="0"/>
              <a:buChar char="•"/>
              <a:defRPr sz="1400" kern="1200" baseline="0">
                <a:solidFill>
                  <a:schemeClr val="bg1"/>
                </a:solidFill>
                <a:latin typeface="+mn-lt"/>
                <a:ea typeface="+mn-ea"/>
                <a:cs typeface="ATT Aleck Sans" panose="020B0503020203020204" pitchFamily="34" charset="0"/>
              </a:defRPr>
            </a:lvl2pPr>
            <a:lvl3pPr marL="457200" indent="-228600" algn="l" defTabSz="457200" rtl="0" eaLnBrk="1" latinLnBrk="0" hangingPunct="1">
              <a:lnSpc>
                <a:spcPct val="100000"/>
              </a:lnSpc>
              <a:spcBef>
                <a:spcPts val="0"/>
              </a:spcBef>
              <a:spcAft>
                <a:spcPts val="800"/>
              </a:spcAft>
              <a:buClr>
                <a:schemeClr val="bg1"/>
              </a:buClr>
              <a:buFont typeface="ATT Aleck Sans" panose="020F0502020204030204" pitchFamily="34" charset="0"/>
              <a:buChar char="‒"/>
              <a:defRPr sz="1400" kern="1200" baseline="0">
                <a:solidFill>
                  <a:schemeClr val="bg1"/>
                </a:solidFill>
                <a:latin typeface="+mn-lt"/>
                <a:ea typeface="+mn-ea"/>
                <a:cs typeface="ATT Aleck Sans" panose="020B0503020203020204" pitchFamily="34" charset="0"/>
              </a:defRPr>
            </a:lvl3pPr>
            <a:lvl4pPr marL="685800" indent="-228600" algn="l" defTabSz="457200" rtl="0" eaLnBrk="1" latinLnBrk="0" hangingPunct="1">
              <a:lnSpc>
                <a:spcPct val="100000"/>
              </a:lnSpc>
              <a:spcBef>
                <a:spcPts val="0"/>
              </a:spcBef>
              <a:spcAft>
                <a:spcPts val="800"/>
              </a:spcAft>
              <a:buClr>
                <a:schemeClr val="bg1"/>
              </a:buClr>
              <a:buSzPct val="75000"/>
              <a:buFont typeface="ATT Aleck Sans" panose="05000000000000000000" pitchFamily="2" charset="2"/>
              <a:buChar char="§"/>
              <a:defRPr sz="1400" kern="1200">
                <a:solidFill>
                  <a:schemeClr val="bg1"/>
                </a:solidFill>
                <a:latin typeface="+mn-lt"/>
                <a:ea typeface="+mn-ea"/>
                <a:cs typeface="ATT Aleck Sans" panose="020B0503020203020204" pitchFamily="34" charset="0"/>
              </a:defRPr>
            </a:lvl4pPr>
            <a:lvl5pPr marL="914400" indent="-228600" algn="l" defTabSz="457200" rtl="0" eaLnBrk="1" latinLnBrk="0" hangingPunct="1">
              <a:lnSpc>
                <a:spcPct val="100000"/>
              </a:lnSpc>
              <a:spcBef>
                <a:spcPts val="0"/>
              </a:spcBef>
              <a:spcAft>
                <a:spcPts val="800"/>
              </a:spcAft>
              <a:buClr>
                <a:schemeClr val="bg1"/>
              </a:buClr>
              <a:buSzPct val="60000"/>
              <a:buFont typeface="ATT Aleck Sans" panose="02070309020205020404" pitchFamily="49" charset="0"/>
              <a:buChar char="o"/>
              <a:defRPr sz="1400" kern="1200">
                <a:solidFill>
                  <a:schemeClr val="bg1"/>
                </a:solidFill>
                <a:latin typeface="+mn-lt"/>
                <a:ea typeface="+mn-ea"/>
                <a:cs typeface="ATT Aleck Sans" panose="020B0503020203020204" pitchFamily="34" charset="0"/>
              </a:defRPr>
            </a:lvl5pPr>
            <a:lvl6pPr marL="11430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baseline="0">
                <a:solidFill>
                  <a:schemeClr val="tx1"/>
                </a:solidFill>
                <a:latin typeface="+mn-lt"/>
                <a:ea typeface="+mn-ea"/>
                <a:cs typeface="ATT Aleck Sans" panose="020B0503020203020204" pitchFamily="34" charset="0"/>
              </a:defRPr>
            </a:lvl6pPr>
            <a:lvl7pPr marL="13716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ATT Aleck Sans" panose="020B0503020203020204" pitchFamily="34" charset="0"/>
              </a:defRPr>
            </a:lvl7pPr>
            <a:lvl8pPr marL="16002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8pPr>
            <a:lvl9pPr marL="18288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9pPr>
          </a:lstStyle>
          <a:p>
            <a:r>
              <a:rPr lang="en-US" sz="3200" b="1"/>
              <a:t>SPEAK </a:t>
            </a:r>
            <a:r>
              <a:rPr lang="en-US" sz="3200" b="1">
                <a:ln>
                  <a:solidFill>
                    <a:schemeClr val="accent2"/>
                  </a:solidFill>
                </a:ln>
                <a:noFill/>
              </a:rPr>
              <a:t>UP</a:t>
            </a:r>
          </a:p>
        </p:txBody>
      </p:sp>
      <p:sp>
        <p:nvSpPr>
          <p:cNvPr id="28" name="Content Placeholder 1">
            <a:extLst>
              <a:ext uri="{FF2B5EF4-FFF2-40B4-BE49-F238E27FC236}">
                <a16:creationId xmlns:a16="http://schemas.microsoft.com/office/drawing/2014/main" id="{610AC904-799F-9F41-97EC-1B377DD92EEC}"/>
              </a:ext>
            </a:extLst>
          </p:cNvPr>
          <p:cNvSpPr txBox="1">
            <a:spLocks/>
          </p:cNvSpPr>
          <p:nvPr/>
        </p:nvSpPr>
        <p:spPr>
          <a:xfrm>
            <a:off x="7215297" y="4307909"/>
            <a:ext cx="4383805" cy="633265"/>
          </a:xfrm>
          <a:prstGeom prst="rect">
            <a:avLst/>
          </a:prstGeom>
        </p:spPr>
        <p:txBody>
          <a:bodyPr vert="horz" lIns="0" tIns="0" rIns="0" bIns="0" spcCol="493776" rtlCol="0">
            <a:noAutofit/>
          </a:bodyPr>
          <a:lstStyle>
            <a:lvl1pPr marL="0" indent="0" algn="l" defTabSz="457200" rtl="0" eaLnBrk="1" latinLnBrk="0" hangingPunct="1">
              <a:lnSpc>
                <a:spcPct val="100000"/>
              </a:lnSpc>
              <a:spcBef>
                <a:spcPts val="0"/>
              </a:spcBef>
              <a:spcAft>
                <a:spcPts val="800"/>
              </a:spcAft>
              <a:buClr>
                <a:schemeClr val="bg1"/>
              </a:buClr>
              <a:buFontTx/>
              <a:buNone/>
              <a:defRPr sz="2400" kern="1200">
                <a:solidFill>
                  <a:schemeClr val="bg1"/>
                </a:solidFill>
                <a:latin typeface="+mn-lt"/>
                <a:ea typeface="+mn-ea"/>
                <a:cs typeface="ATT Aleck Sans" panose="020B0503020203020204" pitchFamily="34" charset="0"/>
              </a:defRPr>
            </a:lvl1pPr>
            <a:lvl2pPr marL="285750" indent="-285750" algn="l" defTabSz="457200" rtl="0" eaLnBrk="1" latinLnBrk="0" hangingPunct="1">
              <a:lnSpc>
                <a:spcPct val="100000"/>
              </a:lnSpc>
              <a:spcBef>
                <a:spcPts val="0"/>
              </a:spcBef>
              <a:spcAft>
                <a:spcPts val="800"/>
              </a:spcAft>
              <a:buClr>
                <a:schemeClr val="bg1"/>
              </a:buClr>
              <a:buFont typeface="ATT Aleck Sans" panose="020B0604020202020204" pitchFamily="34" charset="0"/>
              <a:buChar char="•"/>
              <a:defRPr sz="1400" kern="1200" baseline="0">
                <a:solidFill>
                  <a:schemeClr val="bg1"/>
                </a:solidFill>
                <a:latin typeface="+mn-lt"/>
                <a:ea typeface="+mn-ea"/>
                <a:cs typeface="ATT Aleck Sans" panose="020B0503020203020204" pitchFamily="34" charset="0"/>
              </a:defRPr>
            </a:lvl2pPr>
            <a:lvl3pPr marL="457200" indent="-228600" algn="l" defTabSz="457200" rtl="0" eaLnBrk="1" latinLnBrk="0" hangingPunct="1">
              <a:lnSpc>
                <a:spcPct val="100000"/>
              </a:lnSpc>
              <a:spcBef>
                <a:spcPts val="0"/>
              </a:spcBef>
              <a:spcAft>
                <a:spcPts val="800"/>
              </a:spcAft>
              <a:buClr>
                <a:schemeClr val="bg1"/>
              </a:buClr>
              <a:buFont typeface="ATT Aleck Sans" panose="020F0502020204030204" pitchFamily="34" charset="0"/>
              <a:buChar char="‒"/>
              <a:defRPr sz="1400" kern="1200" baseline="0">
                <a:solidFill>
                  <a:schemeClr val="bg1"/>
                </a:solidFill>
                <a:latin typeface="+mn-lt"/>
                <a:ea typeface="+mn-ea"/>
                <a:cs typeface="ATT Aleck Sans" panose="020B0503020203020204" pitchFamily="34" charset="0"/>
              </a:defRPr>
            </a:lvl3pPr>
            <a:lvl4pPr marL="685800" indent="-228600" algn="l" defTabSz="457200" rtl="0" eaLnBrk="1" latinLnBrk="0" hangingPunct="1">
              <a:lnSpc>
                <a:spcPct val="100000"/>
              </a:lnSpc>
              <a:spcBef>
                <a:spcPts val="0"/>
              </a:spcBef>
              <a:spcAft>
                <a:spcPts val="800"/>
              </a:spcAft>
              <a:buClr>
                <a:schemeClr val="bg1"/>
              </a:buClr>
              <a:buSzPct val="75000"/>
              <a:buFont typeface="ATT Aleck Sans" panose="05000000000000000000" pitchFamily="2" charset="2"/>
              <a:buChar char="§"/>
              <a:defRPr sz="1400" kern="1200">
                <a:solidFill>
                  <a:schemeClr val="bg1"/>
                </a:solidFill>
                <a:latin typeface="+mn-lt"/>
                <a:ea typeface="+mn-ea"/>
                <a:cs typeface="ATT Aleck Sans" panose="020B0503020203020204" pitchFamily="34" charset="0"/>
              </a:defRPr>
            </a:lvl4pPr>
            <a:lvl5pPr marL="914400" indent="-228600" algn="l" defTabSz="457200" rtl="0" eaLnBrk="1" latinLnBrk="0" hangingPunct="1">
              <a:lnSpc>
                <a:spcPct val="100000"/>
              </a:lnSpc>
              <a:spcBef>
                <a:spcPts val="0"/>
              </a:spcBef>
              <a:spcAft>
                <a:spcPts val="800"/>
              </a:spcAft>
              <a:buClr>
                <a:schemeClr val="bg1"/>
              </a:buClr>
              <a:buSzPct val="60000"/>
              <a:buFont typeface="ATT Aleck Sans" panose="02070309020205020404" pitchFamily="49" charset="0"/>
              <a:buChar char="o"/>
              <a:defRPr sz="1400" kern="1200">
                <a:solidFill>
                  <a:schemeClr val="bg1"/>
                </a:solidFill>
                <a:latin typeface="+mn-lt"/>
                <a:ea typeface="+mn-ea"/>
                <a:cs typeface="ATT Aleck Sans" panose="020B0503020203020204" pitchFamily="34" charset="0"/>
              </a:defRPr>
            </a:lvl5pPr>
            <a:lvl6pPr marL="11430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baseline="0">
                <a:solidFill>
                  <a:schemeClr val="tx1"/>
                </a:solidFill>
                <a:latin typeface="+mn-lt"/>
                <a:ea typeface="+mn-ea"/>
                <a:cs typeface="ATT Aleck Sans" panose="020B0503020203020204" pitchFamily="34" charset="0"/>
              </a:defRPr>
            </a:lvl6pPr>
            <a:lvl7pPr marL="13716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ATT Aleck Sans" panose="020B0503020203020204" pitchFamily="34" charset="0"/>
              </a:defRPr>
            </a:lvl7pPr>
            <a:lvl8pPr marL="16002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8pPr>
            <a:lvl9pPr marL="18288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9pPr>
          </a:lstStyle>
          <a:p>
            <a:r>
              <a:rPr lang="en-US" sz="3200" b="1"/>
              <a:t>JOIN THE </a:t>
            </a:r>
            <a:r>
              <a:rPr lang="en-US" sz="3200" b="1">
                <a:ln>
                  <a:solidFill>
                    <a:schemeClr val="accent2"/>
                  </a:solidFill>
                </a:ln>
                <a:noFill/>
              </a:rPr>
              <a:t>MOVEMENT</a:t>
            </a:r>
          </a:p>
        </p:txBody>
      </p:sp>
    </p:spTree>
    <p:extLst>
      <p:ext uri="{BB962C8B-B14F-4D97-AF65-F5344CB8AC3E}">
        <p14:creationId xmlns:p14="http://schemas.microsoft.com/office/powerpoint/2010/main" val="996855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8">
            <a:extLst>
              <a:ext uri="{FF2B5EF4-FFF2-40B4-BE49-F238E27FC236}">
                <a16:creationId xmlns:a16="http://schemas.microsoft.com/office/drawing/2014/main" id="{D10C25A9-DDF3-5344-A1C2-579F794556DF}"/>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 y="0"/>
            <a:ext cx="12192000" cy="6858000"/>
          </a:xfrm>
          <a:prstGeom prst="rect">
            <a:avLst/>
          </a:prstGeom>
        </p:spPr>
      </p:pic>
      <p:sp>
        <p:nvSpPr>
          <p:cNvPr id="13" name="Shape 88">
            <a:extLst>
              <a:ext uri="{FF2B5EF4-FFF2-40B4-BE49-F238E27FC236}">
                <a16:creationId xmlns:a16="http://schemas.microsoft.com/office/drawing/2014/main" id="{A44EA437-8DA6-DC4E-94DD-20EAF32930B7}"/>
              </a:ext>
            </a:extLst>
          </p:cNvPr>
          <p:cNvSpPr txBox="1">
            <a:spLocks/>
          </p:cNvSpPr>
          <p:nvPr/>
        </p:nvSpPr>
        <p:spPr>
          <a:xfrm>
            <a:off x="1303699" y="2272420"/>
            <a:ext cx="9153054" cy="2299579"/>
          </a:xfrm>
          <a:prstGeom prst="rect">
            <a:avLst/>
          </a:prstGeom>
          <a:solidFill>
            <a:srgbClr val="009FDC"/>
          </a:solidFill>
          <a:ln>
            <a:noFill/>
          </a:ln>
          <a:effectLst/>
        </p:spPr>
        <p:txBody>
          <a:bodyPr vert="horz" lIns="182875" tIns="54850" rIns="182875" bIns="182875" spcCol="493776" rtlCol="0" anchor="ctr" anchorCtr="0">
            <a:noAutofit/>
          </a:bodyPr>
          <a:lstStyle>
            <a:lvl1pPr marL="0" indent="0" algn="l" defTabSz="457200" rtl="0" eaLnBrk="1" latinLnBrk="0" hangingPunct="1">
              <a:lnSpc>
                <a:spcPct val="100000"/>
              </a:lnSpc>
              <a:spcBef>
                <a:spcPts val="0"/>
              </a:spcBef>
              <a:spcAft>
                <a:spcPts val="800"/>
              </a:spcAft>
              <a:buClr>
                <a:schemeClr val="tx1"/>
              </a:buClr>
              <a:buFontTx/>
              <a:buNone/>
              <a:defRPr sz="2400" kern="1200">
                <a:solidFill>
                  <a:schemeClr val="tx2"/>
                </a:solidFill>
                <a:latin typeface="+mn-lt"/>
                <a:ea typeface="+mn-ea"/>
                <a:cs typeface="ATT Aleck Sans" panose="020B0503020203020204" pitchFamily="34" charset="0"/>
              </a:defRPr>
            </a:lvl1pPr>
            <a:lvl2pPr marL="285750" indent="-285750" algn="l" defTabSz="457200" rtl="0" eaLnBrk="1" latinLnBrk="0" hangingPunct="1">
              <a:lnSpc>
                <a:spcPct val="100000"/>
              </a:lnSpc>
              <a:spcBef>
                <a:spcPts val="0"/>
              </a:spcBef>
              <a:spcAft>
                <a:spcPts val="800"/>
              </a:spcAft>
              <a:buClrTx/>
              <a:buSzPct val="101000"/>
              <a:buFont typeface="ATT Aleck Sans" panose="020B0604020202020204" pitchFamily="34" charset="0"/>
              <a:buChar char="•"/>
              <a:defRPr sz="1400" kern="1200" baseline="0">
                <a:solidFill>
                  <a:schemeClr val="tx1"/>
                </a:solidFill>
                <a:latin typeface="+mn-lt"/>
                <a:ea typeface="+mn-ea"/>
                <a:cs typeface="ATT Aleck Sans" panose="020B0503020203020204" pitchFamily="34" charset="0"/>
              </a:defRPr>
            </a:lvl2pPr>
            <a:lvl3pPr marL="4572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baseline="0">
                <a:solidFill>
                  <a:schemeClr val="tx1"/>
                </a:solidFill>
                <a:latin typeface="+mn-lt"/>
                <a:ea typeface="+mn-ea"/>
                <a:cs typeface="ATT Aleck Sans" panose="020B0503020203020204" pitchFamily="34" charset="0"/>
              </a:defRPr>
            </a:lvl3pPr>
            <a:lvl4pPr marL="742950" indent="-285750" algn="l" defTabSz="457200" rtl="0" eaLnBrk="1" latinLnBrk="0" hangingPunct="1">
              <a:lnSpc>
                <a:spcPct val="100000"/>
              </a:lnSpc>
              <a:spcBef>
                <a:spcPts val="0"/>
              </a:spcBef>
              <a:spcAft>
                <a:spcPts val="800"/>
              </a:spcAft>
              <a:buClrTx/>
              <a:buSzPct val="75000"/>
              <a:buFont typeface="ATT Aleck Sans" panose="05000000000000000000" pitchFamily="2" charset="2"/>
              <a:buChar char="§"/>
              <a:defRPr sz="1400" kern="1200">
                <a:solidFill>
                  <a:schemeClr val="tx1"/>
                </a:solidFill>
                <a:latin typeface="+mn-lt"/>
                <a:ea typeface="+mn-ea"/>
                <a:cs typeface="ATT Aleck Sans" panose="020B0503020203020204" pitchFamily="34" charset="0"/>
              </a:defRPr>
            </a:lvl4pPr>
            <a:lvl5pPr marL="914400" indent="-228600" algn="l" defTabSz="457200" rtl="0" eaLnBrk="1" latinLnBrk="0" hangingPunct="1">
              <a:lnSpc>
                <a:spcPct val="100000"/>
              </a:lnSpc>
              <a:spcBef>
                <a:spcPts val="0"/>
              </a:spcBef>
              <a:spcAft>
                <a:spcPts val="800"/>
              </a:spcAft>
              <a:buClrTx/>
              <a:buSzPct val="60000"/>
              <a:buFont typeface="ATT Aleck Sans" panose="02070309020205020404" pitchFamily="49" charset="0"/>
              <a:buChar char="o"/>
              <a:defRPr sz="1400" kern="1200">
                <a:solidFill>
                  <a:schemeClr val="tx1"/>
                </a:solidFill>
                <a:latin typeface="+mn-lt"/>
                <a:ea typeface="+mn-ea"/>
                <a:cs typeface="ATT Aleck Sans" panose="020B0503020203020204" pitchFamily="34" charset="0"/>
              </a:defRPr>
            </a:lvl5pPr>
            <a:lvl6pPr marL="11430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baseline="0">
                <a:solidFill>
                  <a:schemeClr val="tx1"/>
                </a:solidFill>
                <a:latin typeface="+mn-lt"/>
                <a:ea typeface="+mn-ea"/>
                <a:cs typeface="ATT Aleck Sans" panose="020B0503020203020204" pitchFamily="34" charset="0"/>
              </a:defRPr>
            </a:lvl6pPr>
            <a:lvl7pPr marL="13716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ATT Aleck Sans" panose="020B0503020203020204" pitchFamily="34" charset="0"/>
              </a:defRPr>
            </a:lvl7pPr>
            <a:lvl8pPr marL="16002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8pPr>
            <a:lvl9pPr marL="18288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9pPr>
          </a:lstStyle>
          <a:p>
            <a:pPr fontAlgn="base"/>
            <a:endParaRPr lang="en-US" b="1" dirty="0"/>
          </a:p>
        </p:txBody>
      </p:sp>
      <p:sp>
        <p:nvSpPr>
          <p:cNvPr id="3" name="Slide Number Placeholder">
            <a:extLst>
              <a:ext uri="{FF2B5EF4-FFF2-40B4-BE49-F238E27FC236}">
                <a16:creationId xmlns:a16="http://schemas.microsoft.com/office/drawing/2014/main" id="{164B52A7-5CD6-054C-9EBB-D793C8E32A93}"/>
              </a:ext>
            </a:extLst>
          </p:cNvPr>
          <p:cNvSpPr>
            <a:spLocks noGrp="1"/>
          </p:cNvSpPr>
          <p:nvPr>
            <p:ph type="sldNum" sz="quarter" idx="10"/>
          </p:nvPr>
        </p:nvSpPr>
        <p:spPr/>
        <p:txBody>
          <a:bodyPr/>
          <a:lstStyle/>
          <a:p>
            <a:fld id="{12CB907E-C602-C34B-93F7-CA9E40714286}" type="slidenum">
              <a:rPr lang="en-US" smtClean="0"/>
              <a:pPr/>
              <a:t>16</a:t>
            </a:fld>
            <a:r>
              <a:rPr lang="en-US" dirty="0"/>
              <a:t> </a:t>
            </a:r>
          </a:p>
        </p:txBody>
      </p:sp>
      <p:sp>
        <p:nvSpPr>
          <p:cNvPr id="36" name="Footer Placeholder">
            <a:extLst>
              <a:ext uri="{FF2B5EF4-FFF2-40B4-BE49-F238E27FC236}">
                <a16:creationId xmlns:a16="http://schemas.microsoft.com/office/drawing/2014/main" id="{53D87310-385D-8B4A-9B74-B5B92BB4FCFF}"/>
              </a:ext>
            </a:extLst>
          </p:cNvPr>
          <p:cNvSpPr>
            <a:spLocks noGrp="1"/>
          </p:cNvSpPr>
          <p:nvPr>
            <p:ph type="ftr" sz="quarter" idx="12"/>
          </p:nvPr>
        </p:nvSpPr>
        <p:spPr/>
        <p:txBody>
          <a:bodyPr/>
          <a:lstStyle/>
          <a:p>
            <a:r>
              <a:rPr lang="en-US" dirty="0"/>
              <a:t>It Can Wait / © </a:t>
            </a:r>
            <a:r>
              <a:rPr lang="en-US"/>
              <a:t>2021</a:t>
            </a:r>
            <a:r>
              <a:rPr lang="en-US" dirty="0"/>
              <a:t> AT&amp;T Intellectual Property - AT&amp;T Proprietary</a:t>
            </a:r>
          </a:p>
        </p:txBody>
      </p:sp>
      <p:sp>
        <p:nvSpPr>
          <p:cNvPr id="9" name="Rectangle 8">
            <a:extLst>
              <a:ext uri="{FF2B5EF4-FFF2-40B4-BE49-F238E27FC236}">
                <a16:creationId xmlns:a16="http://schemas.microsoft.com/office/drawing/2014/main" id="{3C554F9A-0DC9-0642-8827-704A5ECC1848}"/>
              </a:ext>
            </a:extLst>
          </p:cNvPr>
          <p:cNvSpPr/>
          <p:nvPr/>
        </p:nvSpPr>
        <p:spPr>
          <a:xfrm>
            <a:off x="1825567" y="2563809"/>
            <a:ext cx="8344924" cy="1661993"/>
          </a:xfrm>
          <a:prstGeom prst="rect">
            <a:avLst/>
          </a:prstGeom>
        </p:spPr>
        <p:txBody>
          <a:bodyPr wrap="square">
            <a:spAutoFit/>
          </a:bodyPr>
          <a:lstStyle/>
          <a:p>
            <a:pPr fontAlgn="base">
              <a:spcAft>
                <a:spcPts val="1200"/>
              </a:spcAft>
            </a:pPr>
            <a:r>
              <a:rPr lang="en-US" sz="2800" b="1" dirty="0">
                <a:solidFill>
                  <a:schemeClr val="bg1"/>
                </a:solidFill>
                <a:latin typeface="+mj-lt"/>
              </a:rPr>
              <a:t>Speak up </a:t>
            </a:r>
            <a:r>
              <a:rPr lang="en-US" sz="2800" b="1" dirty="0">
                <a:solidFill>
                  <a:schemeClr val="accent2"/>
                </a:solidFill>
                <a:latin typeface="+mj-lt"/>
              </a:rPr>
              <a:t>— no matter the distraction — </a:t>
            </a:r>
            <a:r>
              <a:rPr lang="en-US" sz="2800" b="1" dirty="0">
                <a:solidFill>
                  <a:schemeClr val="bg1"/>
                </a:solidFill>
                <a:latin typeface="+mj-lt"/>
              </a:rPr>
              <a:t>and pledge yourself and others to never do it again. </a:t>
            </a:r>
          </a:p>
          <a:p>
            <a:pPr fontAlgn="base">
              <a:spcAft>
                <a:spcPts val="1200"/>
              </a:spcAft>
            </a:pPr>
            <a:r>
              <a:rPr lang="en-US" dirty="0">
                <a:solidFill>
                  <a:schemeClr val="bg1"/>
                </a:solidFill>
              </a:rPr>
              <a:t>Since 2010, It Can Wait has generated more than 40M pledges to never drive distracted. AT&amp;T is committed to making this behavior ancient history. </a:t>
            </a:r>
          </a:p>
        </p:txBody>
      </p:sp>
      <p:pic>
        <p:nvPicPr>
          <p:cNvPr id="16" name="Picture 15">
            <a:extLst>
              <a:ext uri="{FF2B5EF4-FFF2-40B4-BE49-F238E27FC236}">
                <a16:creationId xmlns:a16="http://schemas.microsoft.com/office/drawing/2014/main" id="{B73E0037-A6FB-2449-9C32-FF393B5D01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205029" y="6411739"/>
            <a:ext cx="744218" cy="366610"/>
          </a:xfrm>
          <a:prstGeom prst="rect">
            <a:avLst/>
          </a:prstGeom>
        </p:spPr>
      </p:pic>
    </p:spTree>
    <p:extLst>
      <p:ext uri="{BB962C8B-B14F-4D97-AF65-F5344CB8AC3E}">
        <p14:creationId xmlns:p14="http://schemas.microsoft.com/office/powerpoint/2010/main" val="2140997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81D2951-D019-EF40-B320-C8E4E8959C8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Slide Number Placeholder">
            <a:extLst>
              <a:ext uri="{FF2B5EF4-FFF2-40B4-BE49-F238E27FC236}">
                <a16:creationId xmlns:a16="http://schemas.microsoft.com/office/drawing/2014/main" id="{6E0BEECA-B659-F143-A718-B6B1EBF2ADB5}"/>
              </a:ext>
            </a:extLst>
          </p:cNvPr>
          <p:cNvSpPr>
            <a:spLocks noGrp="1"/>
          </p:cNvSpPr>
          <p:nvPr>
            <p:ph type="sldNum" sz="quarter" idx="10"/>
          </p:nvPr>
        </p:nvSpPr>
        <p:spPr/>
        <p:txBody>
          <a:bodyPr/>
          <a:lstStyle/>
          <a:p>
            <a:fld id="{18966383-4BB6-764F-930A-5A9123B8BECA}" type="slidenum">
              <a:rPr lang="en-US" smtClean="0"/>
              <a:pPr/>
              <a:t>17</a:t>
            </a:fld>
            <a:endParaRPr lang="en-US" dirty="0"/>
          </a:p>
        </p:txBody>
      </p:sp>
      <p:sp>
        <p:nvSpPr>
          <p:cNvPr id="4" name="Footer Placeholder">
            <a:extLst>
              <a:ext uri="{FF2B5EF4-FFF2-40B4-BE49-F238E27FC236}">
                <a16:creationId xmlns:a16="http://schemas.microsoft.com/office/drawing/2014/main" id="{A0979D85-7C41-6F48-881E-7067D4E2ABF8}"/>
              </a:ext>
            </a:extLst>
          </p:cNvPr>
          <p:cNvSpPr>
            <a:spLocks noGrp="1"/>
          </p:cNvSpPr>
          <p:nvPr>
            <p:ph type="ftr" sz="quarter" idx="11"/>
          </p:nvPr>
        </p:nvSpPr>
        <p:spPr/>
        <p:txBody>
          <a:bodyPr/>
          <a:lstStyle/>
          <a:p>
            <a:r>
              <a:rPr lang="en-US" dirty="0"/>
              <a:t>It Can Wait/ © </a:t>
            </a:r>
            <a:r>
              <a:rPr lang="en-US"/>
              <a:t>2021</a:t>
            </a:r>
            <a:r>
              <a:rPr lang="en-US" dirty="0"/>
              <a:t> AT&amp;T Intellectual Property - AT&amp;T Proprietary</a:t>
            </a:r>
          </a:p>
        </p:txBody>
      </p:sp>
      <p:pic>
        <p:nvPicPr>
          <p:cNvPr id="8" name="Picture 7">
            <a:extLst>
              <a:ext uri="{FF2B5EF4-FFF2-40B4-BE49-F238E27FC236}">
                <a16:creationId xmlns:a16="http://schemas.microsoft.com/office/drawing/2014/main" id="{7D5890D8-CFE9-764D-A332-7CFC1A31598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205029" y="6411739"/>
            <a:ext cx="744218" cy="366610"/>
          </a:xfrm>
          <a:prstGeom prst="rect">
            <a:avLst/>
          </a:prstGeom>
        </p:spPr>
      </p:pic>
      <p:sp>
        <p:nvSpPr>
          <p:cNvPr id="2" name="Rectangle 1">
            <a:extLst>
              <a:ext uri="{FF2B5EF4-FFF2-40B4-BE49-F238E27FC236}">
                <a16:creationId xmlns:a16="http://schemas.microsoft.com/office/drawing/2014/main" id="{3544C424-9C01-2A48-891F-998888B2649C}"/>
              </a:ext>
            </a:extLst>
          </p:cNvPr>
          <p:cNvSpPr/>
          <p:nvPr/>
        </p:nvSpPr>
        <p:spPr>
          <a:xfrm>
            <a:off x="5019261" y="3727174"/>
            <a:ext cx="2136913" cy="1083365"/>
          </a:xfrm>
          <a:prstGeom prst="rect">
            <a:avLst/>
          </a:prstGeom>
          <a:solidFill>
            <a:schemeClr val="bg2"/>
          </a:solidFill>
          <a:ln w="12700">
            <a:noFill/>
          </a:ln>
        </p:spPr>
        <p:style>
          <a:lnRef idx="0">
            <a:schemeClr val="dk1"/>
          </a:lnRef>
          <a:fillRef idx="1">
            <a:schemeClr val="accent1"/>
          </a:fillRef>
          <a:effectRef idx="0">
            <a:schemeClr val="dk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rmAutofit/>
          </a:bodyPr>
          <a:lstStyle/>
          <a:p>
            <a:pPr marL="0" marR="0" indent="0" algn="l" defTabSz="457200" rtl="0" eaLnBrk="1" fontAlgn="auto" latinLnBrk="0" hangingPunct="1">
              <a:lnSpc>
                <a:spcPct val="100000"/>
              </a:lnSpc>
              <a:spcBef>
                <a:spcPts val="0"/>
              </a:spcBef>
              <a:spcAft>
                <a:spcPts val="800"/>
              </a:spcAft>
              <a:buClr>
                <a:schemeClr val="tx2"/>
              </a:buClr>
              <a:buSzTx/>
              <a:buFont typeface="ATT Aleck Sans" panose="020B0604020202020204" pitchFamily="34" charset="0"/>
              <a:buNone/>
              <a:tabLst/>
            </a:pPr>
            <a:endParaRPr kumimoji="0" lang="en-US" sz="2400" b="0" i="0" u="none" strike="noStrike" kern="1200" cap="none" spc="0" normalizeH="0" baseline="0" noProof="0" dirty="0">
              <a:ln>
                <a:noFill/>
              </a:ln>
              <a:solidFill>
                <a:schemeClr val="tx2"/>
              </a:solidFill>
              <a:effectLst/>
              <a:uLnTx/>
              <a:uFillTx/>
              <a:latin typeface="+mn-lt"/>
              <a:ea typeface="+mn-ea"/>
              <a:cs typeface="ATT Aleck Sans" panose="020B0503020203020204" pitchFamily="34" charset="0"/>
            </a:endParaRPr>
          </a:p>
        </p:txBody>
      </p:sp>
      <p:grpSp>
        <p:nvGrpSpPr>
          <p:cNvPr id="6" name="Group 5">
            <a:extLst>
              <a:ext uri="{FF2B5EF4-FFF2-40B4-BE49-F238E27FC236}">
                <a16:creationId xmlns:a16="http://schemas.microsoft.com/office/drawing/2014/main" id="{4440CA26-39CD-9F49-9B84-6BE067658057}"/>
              </a:ext>
            </a:extLst>
          </p:cNvPr>
          <p:cNvGrpSpPr/>
          <p:nvPr/>
        </p:nvGrpSpPr>
        <p:grpSpPr>
          <a:xfrm>
            <a:off x="5039139" y="3576860"/>
            <a:ext cx="2026786" cy="1293313"/>
            <a:chOff x="347663" y="272587"/>
            <a:chExt cx="5830460" cy="3720477"/>
          </a:xfrm>
        </p:grpSpPr>
        <p:pic>
          <p:nvPicPr>
            <p:cNvPr id="9" name="Picture 8">
              <a:extLst>
                <a:ext uri="{FF2B5EF4-FFF2-40B4-BE49-F238E27FC236}">
                  <a16:creationId xmlns:a16="http://schemas.microsoft.com/office/drawing/2014/main" id="{204728F5-A3E3-5640-96E6-302F4E4B3B9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94025" y="272587"/>
              <a:ext cx="3184098" cy="3651263"/>
            </a:xfrm>
            <a:prstGeom prst="rect">
              <a:avLst/>
            </a:prstGeom>
          </p:spPr>
        </p:pic>
        <p:pic>
          <p:nvPicPr>
            <p:cNvPr id="10" name="Picture 9">
              <a:extLst>
                <a:ext uri="{FF2B5EF4-FFF2-40B4-BE49-F238E27FC236}">
                  <a16:creationId xmlns:a16="http://schemas.microsoft.com/office/drawing/2014/main" id="{F13FA353-4AA7-7048-8C2E-E88D5C598DC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47663" y="346812"/>
              <a:ext cx="3184098" cy="3646252"/>
            </a:xfrm>
            <a:prstGeom prst="rect">
              <a:avLst/>
            </a:prstGeom>
          </p:spPr>
        </p:pic>
      </p:grpSp>
    </p:spTree>
    <p:extLst>
      <p:ext uri="{BB962C8B-B14F-4D97-AF65-F5344CB8AC3E}">
        <p14:creationId xmlns:p14="http://schemas.microsoft.com/office/powerpoint/2010/main" val="4026751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5147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9" descr="A group of people sitting around a car window&#10;&#10;Description automatically generated">
            <a:extLst>
              <a:ext uri="{FF2B5EF4-FFF2-40B4-BE49-F238E27FC236}">
                <a16:creationId xmlns:a16="http://schemas.microsoft.com/office/drawing/2014/main" id="{B7B9F9D5-6424-422D-ACEA-51AE9A5855F3}"/>
              </a:ext>
            </a:extLst>
          </p:cNvPr>
          <p:cNvPicPr>
            <a:picLocks noGrp="1" noChangeAspect="1"/>
          </p:cNvPicPr>
          <p:nvPr>
            <p:ph type="pic" sz="quarter" idx="12"/>
          </p:nvPr>
        </p:nvPicPr>
        <p:blipFill rotWithShape="1">
          <a:blip r:embed="rId3" cstate="email">
            <a:alphaModFix/>
            <a:extLst>
              <a:ext uri="{28A0092B-C50C-407E-A947-70E740481C1C}">
                <a14:useLocalDpi xmlns:a14="http://schemas.microsoft.com/office/drawing/2010/main"/>
              </a:ext>
            </a:extLst>
          </a:blip>
          <a:srcRect/>
          <a:stretch/>
        </p:blipFill>
        <p:spPr>
          <a:xfrm flipH="1">
            <a:off x="0" y="0"/>
            <a:ext cx="12192000" cy="6858000"/>
          </a:xfrm>
          <a:gradFill>
            <a:gsLst>
              <a:gs pos="19000">
                <a:srgbClr val="959595">
                  <a:alpha val="58000"/>
                </a:srgbClr>
              </a:gs>
              <a:gs pos="44000">
                <a:srgbClr val="959595">
                  <a:alpha val="15000"/>
                </a:srgbClr>
              </a:gs>
              <a:gs pos="100000">
                <a:srgbClr val="959595">
                  <a:alpha val="0"/>
                </a:srgbClr>
              </a:gs>
            </a:gsLst>
            <a:lin ang="0" scaled="1"/>
          </a:gradFill>
        </p:spPr>
      </p:pic>
      <p:sp>
        <p:nvSpPr>
          <p:cNvPr id="16" name="Rectangle 15">
            <a:extLst>
              <a:ext uri="{FF2B5EF4-FFF2-40B4-BE49-F238E27FC236}">
                <a16:creationId xmlns:a16="http://schemas.microsoft.com/office/drawing/2014/main" id="{6E6877F4-6A6D-C547-89F3-71C85899F366}"/>
              </a:ext>
            </a:extLst>
          </p:cNvPr>
          <p:cNvSpPr/>
          <p:nvPr/>
        </p:nvSpPr>
        <p:spPr>
          <a:xfrm>
            <a:off x="0" y="0"/>
            <a:ext cx="12192000" cy="6858000"/>
          </a:xfrm>
          <a:prstGeom prst="rect">
            <a:avLst/>
          </a:prstGeom>
          <a:solidFill>
            <a:schemeClr val="accent1">
              <a:alpha val="22000"/>
            </a:schemeClr>
          </a:solidFill>
          <a:ln w="12700">
            <a:noFill/>
          </a:ln>
          <a:effectLst>
            <a:glow rad="127000">
              <a:schemeClr val="bg1">
                <a:alpha val="33000"/>
              </a:schemeClr>
            </a:glow>
          </a:effectLst>
        </p:spPr>
        <p:style>
          <a:lnRef idx="0">
            <a:schemeClr val="dk1"/>
          </a:lnRef>
          <a:fillRef idx="1">
            <a:schemeClr val="accent1"/>
          </a:fillRef>
          <a:effectRef idx="0">
            <a:schemeClr val="dk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rmAutofit/>
          </a:bodyPr>
          <a:lstStyle/>
          <a:p>
            <a:pPr marL="0" marR="0" indent="0" algn="l" defTabSz="457200" rtl="0" eaLnBrk="1" fontAlgn="auto" latinLnBrk="0" hangingPunct="1">
              <a:lnSpc>
                <a:spcPct val="100000"/>
              </a:lnSpc>
              <a:spcBef>
                <a:spcPts val="0"/>
              </a:spcBef>
              <a:spcAft>
                <a:spcPts val="800"/>
              </a:spcAft>
              <a:buClr>
                <a:schemeClr val="tx2"/>
              </a:buClr>
              <a:buSzTx/>
              <a:buFont typeface="ATT Aleck Sans" panose="020B0604020202020204" pitchFamily="34" charset="0"/>
              <a:buNone/>
              <a:tabLst/>
            </a:pPr>
            <a:endParaRPr kumimoji="0" lang="en-US" sz="2400" b="0" i="0" u="none" strike="noStrike" kern="1200" cap="none" spc="0" normalizeH="0" baseline="0" noProof="0">
              <a:ln>
                <a:noFill/>
              </a:ln>
              <a:solidFill>
                <a:schemeClr val="tx2"/>
              </a:solidFill>
              <a:effectLst/>
              <a:uLnTx/>
              <a:uFillTx/>
              <a:latin typeface="+mn-lt"/>
              <a:ea typeface="+mn-ea"/>
              <a:cs typeface="ATT Aleck Sans" panose="020B0503020203020204" pitchFamily="34" charset="0"/>
            </a:endParaRPr>
          </a:p>
        </p:txBody>
      </p:sp>
      <p:sp>
        <p:nvSpPr>
          <p:cNvPr id="3" name="Title">
            <a:extLst>
              <a:ext uri="{FF2B5EF4-FFF2-40B4-BE49-F238E27FC236}">
                <a16:creationId xmlns:a16="http://schemas.microsoft.com/office/drawing/2014/main" id="{1014657A-EB94-AF47-BC50-27EF99841ED2}"/>
              </a:ext>
            </a:extLst>
          </p:cNvPr>
          <p:cNvSpPr>
            <a:spLocks noGrp="1"/>
          </p:cNvSpPr>
          <p:nvPr>
            <p:ph type="title"/>
          </p:nvPr>
        </p:nvSpPr>
        <p:spPr/>
        <p:txBody>
          <a:bodyPr/>
          <a:lstStyle/>
          <a:p>
            <a:br>
              <a:rPr lang="en-US" dirty="0"/>
            </a:br>
            <a:br>
              <a:rPr lang="en-US" dirty="0"/>
            </a:br>
            <a:br>
              <a:rPr lang="en-US" dirty="0"/>
            </a:br>
            <a:br>
              <a:rPr lang="en-US" dirty="0"/>
            </a:br>
            <a:br>
              <a:rPr lang="en-US" dirty="0"/>
            </a:br>
            <a:br>
              <a:rPr lang="en-US" dirty="0"/>
            </a:br>
            <a:r>
              <a:rPr lang="en-US" dirty="0"/>
              <a:t>DISTRACTED </a:t>
            </a:r>
            <a:br>
              <a:rPr lang="en-US" dirty="0"/>
            </a:br>
            <a:r>
              <a:rPr lang="en-US" dirty="0"/>
              <a:t>DRIVING FACTS &amp; STATS</a:t>
            </a:r>
            <a:br>
              <a:rPr lang="en-US" dirty="0"/>
            </a:br>
            <a:endParaRPr lang="en-US" dirty="0">
              <a:latin typeface="ATT Aleck Sans"/>
              <a:cs typeface="ATT Aleck Sans"/>
            </a:endParaRPr>
          </a:p>
        </p:txBody>
      </p:sp>
      <p:sp>
        <p:nvSpPr>
          <p:cNvPr id="4" name="Slide Number Placeholder">
            <a:extLst>
              <a:ext uri="{FF2B5EF4-FFF2-40B4-BE49-F238E27FC236}">
                <a16:creationId xmlns:a16="http://schemas.microsoft.com/office/drawing/2014/main" id="{6B2DE176-AF7E-1240-9E95-04FADAE67215}"/>
              </a:ext>
            </a:extLst>
          </p:cNvPr>
          <p:cNvSpPr>
            <a:spLocks noGrp="1"/>
          </p:cNvSpPr>
          <p:nvPr>
            <p:ph type="sldNum" sz="quarter" idx="10"/>
          </p:nvPr>
        </p:nvSpPr>
        <p:spPr/>
        <p:txBody>
          <a:bodyPr/>
          <a:lstStyle/>
          <a:p>
            <a:fld id="{18966383-4BB6-764F-930A-5A9123B8BECA}" type="slidenum">
              <a:rPr lang="en-US" smtClean="0"/>
              <a:pPr/>
              <a:t>2</a:t>
            </a:fld>
            <a:endParaRPr lang="en-US"/>
          </a:p>
        </p:txBody>
      </p:sp>
      <p:sp>
        <p:nvSpPr>
          <p:cNvPr id="12" name="Footer Placeholder">
            <a:extLst>
              <a:ext uri="{FF2B5EF4-FFF2-40B4-BE49-F238E27FC236}">
                <a16:creationId xmlns:a16="http://schemas.microsoft.com/office/drawing/2014/main" id="{C40DBCB4-C302-5D40-9387-8703892442F1}"/>
              </a:ext>
            </a:extLst>
          </p:cNvPr>
          <p:cNvSpPr txBox="1">
            <a:spLocks/>
          </p:cNvSpPr>
          <p:nvPr/>
        </p:nvSpPr>
        <p:spPr>
          <a:xfrm>
            <a:off x="897153" y="6514012"/>
            <a:ext cx="6242270" cy="192024"/>
          </a:xfrm>
          <a:prstGeom prst="rect">
            <a:avLst/>
          </a:prstGeom>
        </p:spPr>
        <p:txBody>
          <a:bodyPr vert="horz" lIns="0" tIns="0" rIns="0" bIns="0" spcCol="493776" rtlCol="0">
            <a:noAutofit/>
          </a:bodyPr>
          <a:lstStyle>
            <a:lvl1pPr marL="0" indent="0" algn="l" defTabSz="457200" rtl="0" eaLnBrk="1" latinLnBrk="0" hangingPunct="1">
              <a:lnSpc>
                <a:spcPct val="100000"/>
              </a:lnSpc>
              <a:spcBef>
                <a:spcPts val="0"/>
              </a:spcBef>
              <a:spcAft>
                <a:spcPts val="800"/>
              </a:spcAft>
              <a:buClr>
                <a:schemeClr val="bg1"/>
              </a:buClr>
              <a:buFontTx/>
              <a:buNone/>
              <a:defRPr sz="2400" kern="1200">
                <a:solidFill>
                  <a:schemeClr val="bg1"/>
                </a:solidFill>
                <a:latin typeface="+mn-lt"/>
                <a:ea typeface="+mn-ea"/>
                <a:cs typeface="ATT Aleck Sans" panose="020B0503020203020204" pitchFamily="34" charset="0"/>
              </a:defRPr>
            </a:lvl1pPr>
            <a:lvl2pPr marL="285750" indent="-285750" algn="l" defTabSz="457200" rtl="0" eaLnBrk="1" latinLnBrk="0" hangingPunct="1">
              <a:lnSpc>
                <a:spcPct val="100000"/>
              </a:lnSpc>
              <a:spcBef>
                <a:spcPts val="0"/>
              </a:spcBef>
              <a:spcAft>
                <a:spcPts val="800"/>
              </a:spcAft>
              <a:buClr>
                <a:schemeClr val="bg1"/>
              </a:buClr>
              <a:buFont typeface="ATT Aleck Sans" panose="020B0604020202020204" pitchFamily="34" charset="0"/>
              <a:buChar char="•"/>
              <a:defRPr sz="1400" kern="1200" baseline="0">
                <a:solidFill>
                  <a:schemeClr val="bg1"/>
                </a:solidFill>
                <a:latin typeface="+mn-lt"/>
                <a:ea typeface="+mn-ea"/>
                <a:cs typeface="ATT Aleck Sans" panose="020B0503020203020204" pitchFamily="34" charset="0"/>
              </a:defRPr>
            </a:lvl2pPr>
            <a:lvl3pPr marL="457200" indent="-228600" algn="l" defTabSz="457200" rtl="0" eaLnBrk="1" latinLnBrk="0" hangingPunct="1">
              <a:lnSpc>
                <a:spcPct val="100000"/>
              </a:lnSpc>
              <a:spcBef>
                <a:spcPts val="0"/>
              </a:spcBef>
              <a:spcAft>
                <a:spcPts val="800"/>
              </a:spcAft>
              <a:buClr>
                <a:schemeClr val="bg1"/>
              </a:buClr>
              <a:buFont typeface="ATT Aleck Sans" panose="020F0502020204030204" pitchFamily="34" charset="0"/>
              <a:buChar char="‒"/>
              <a:defRPr sz="1400" kern="1200" baseline="0">
                <a:solidFill>
                  <a:schemeClr val="bg1"/>
                </a:solidFill>
                <a:latin typeface="+mn-lt"/>
                <a:ea typeface="+mn-ea"/>
                <a:cs typeface="ATT Aleck Sans" panose="020B0503020203020204" pitchFamily="34" charset="0"/>
              </a:defRPr>
            </a:lvl3pPr>
            <a:lvl4pPr marL="685800" indent="-228600" algn="l" defTabSz="457200" rtl="0" eaLnBrk="1" latinLnBrk="0" hangingPunct="1">
              <a:lnSpc>
                <a:spcPct val="100000"/>
              </a:lnSpc>
              <a:spcBef>
                <a:spcPts val="0"/>
              </a:spcBef>
              <a:spcAft>
                <a:spcPts val="800"/>
              </a:spcAft>
              <a:buClr>
                <a:schemeClr val="bg1"/>
              </a:buClr>
              <a:buSzPct val="75000"/>
              <a:buFont typeface="ATT Aleck Sans" panose="05000000000000000000" pitchFamily="2" charset="2"/>
              <a:buChar char="§"/>
              <a:defRPr sz="1400" kern="1200">
                <a:solidFill>
                  <a:schemeClr val="bg1"/>
                </a:solidFill>
                <a:latin typeface="+mn-lt"/>
                <a:ea typeface="+mn-ea"/>
                <a:cs typeface="ATT Aleck Sans" panose="020B0503020203020204" pitchFamily="34" charset="0"/>
              </a:defRPr>
            </a:lvl4pPr>
            <a:lvl5pPr marL="914400" indent="-228600" algn="l" defTabSz="457200" rtl="0" eaLnBrk="1" latinLnBrk="0" hangingPunct="1">
              <a:lnSpc>
                <a:spcPct val="100000"/>
              </a:lnSpc>
              <a:spcBef>
                <a:spcPts val="0"/>
              </a:spcBef>
              <a:spcAft>
                <a:spcPts val="800"/>
              </a:spcAft>
              <a:buClr>
                <a:schemeClr val="bg1"/>
              </a:buClr>
              <a:buSzPct val="60000"/>
              <a:buFont typeface="ATT Aleck Sans" panose="02070309020205020404" pitchFamily="49" charset="0"/>
              <a:buChar char="o"/>
              <a:defRPr sz="1400" kern="1200">
                <a:solidFill>
                  <a:schemeClr val="bg1"/>
                </a:solidFill>
                <a:latin typeface="+mn-lt"/>
                <a:ea typeface="+mn-ea"/>
                <a:cs typeface="ATT Aleck Sans" panose="020B0503020203020204" pitchFamily="34" charset="0"/>
              </a:defRPr>
            </a:lvl5pPr>
            <a:lvl6pPr marL="11430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baseline="0">
                <a:solidFill>
                  <a:schemeClr val="tx1"/>
                </a:solidFill>
                <a:latin typeface="+mn-lt"/>
                <a:ea typeface="+mn-ea"/>
                <a:cs typeface="ATT Aleck Sans" panose="020B0503020203020204" pitchFamily="34" charset="0"/>
              </a:defRPr>
            </a:lvl6pPr>
            <a:lvl7pPr marL="13716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ATT Aleck Sans" panose="020B0503020203020204" pitchFamily="34" charset="0"/>
              </a:defRPr>
            </a:lvl7pPr>
            <a:lvl8pPr marL="16002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8pPr>
            <a:lvl9pPr marL="18288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9pPr>
          </a:lstStyle>
          <a:p>
            <a:r>
              <a:rPr lang="en-US" sz="800">
                <a:solidFill>
                  <a:schemeClr val="tx1"/>
                </a:solidFill>
              </a:rPr>
              <a:t>ICW/2021 / © 2021 AT&amp;T Intellectual Property - AT&amp;T Proprietary</a:t>
            </a:r>
          </a:p>
        </p:txBody>
      </p:sp>
      <p:grpSp>
        <p:nvGrpSpPr>
          <p:cNvPr id="13" name="Group 12">
            <a:extLst>
              <a:ext uri="{FF2B5EF4-FFF2-40B4-BE49-F238E27FC236}">
                <a16:creationId xmlns:a16="http://schemas.microsoft.com/office/drawing/2014/main" id="{DF0EF955-EE26-E247-98A9-86D5D8B39F60}"/>
              </a:ext>
            </a:extLst>
          </p:cNvPr>
          <p:cNvGrpSpPr/>
          <p:nvPr/>
        </p:nvGrpSpPr>
        <p:grpSpPr>
          <a:xfrm>
            <a:off x="11169574" y="6354500"/>
            <a:ext cx="715253" cy="468775"/>
            <a:chOff x="347663" y="272587"/>
            <a:chExt cx="5830460" cy="3720477"/>
          </a:xfrm>
        </p:grpSpPr>
        <p:pic>
          <p:nvPicPr>
            <p:cNvPr id="15" name="Picture 14">
              <a:extLst>
                <a:ext uri="{FF2B5EF4-FFF2-40B4-BE49-F238E27FC236}">
                  <a16:creationId xmlns:a16="http://schemas.microsoft.com/office/drawing/2014/main" id="{D0281DA0-7FA6-FC4F-94B0-626E714EC75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94025" y="272587"/>
              <a:ext cx="3184098" cy="3651263"/>
            </a:xfrm>
            <a:prstGeom prst="rect">
              <a:avLst/>
            </a:prstGeom>
          </p:spPr>
        </p:pic>
        <p:pic>
          <p:nvPicPr>
            <p:cNvPr id="17" name="Picture 16">
              <a:extLst>
                <a:ext uri="{FF2B5EF4-FFF2-40B4-BE49-F238E27FC236}">
                  <a16:creationId xmlns:a16="http://schemas.microsoft.com/office/drawing/2014/main" id="{04C1E0B9-BBCA-2542-A228-A92409EFF02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47663" y="346812"/>
              <a:ext cx="3184098" cy="3646252"/>
            </a:xfrm>
            <a:prstGeom prst="rect">
              <a:avLst/>
            </a:prstGeom>
          </p:spPr>
        </p:pic>
      </p:grpSp>
    </p:spTree>
    <p:extLst>
      <p:ext uri="{BB962C8B-B14F-4D97-AF65-F5344CB8AC3E}">
        <p14:creationId xmlns:p14="http://schemas.microsoft.com/office/powerpoint/2010/main" val="954246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3535CCC4-7756-0145-B1A8-107AD6482312}"/>
              </a:ext>
            </a:extLst>
          </p:cNvPr>
          <p:cNvSpPr>
            <a:spLocks noGrp="1"/>
          </p:cNvSpPr>
          <p:nvPr>
            <p:ph type="title"/>
          </p:nvPr>
        </p:nvSpPr>
        <p:spPr/>
        <p:txBody>
          <a:bodyPr/>
          <a:lstStyle/>
          <a:p>
            <a:r>
              <a:rPr lang="en-US" dirty="0">
                <a:ln w="76200">
                  <a:noFill/>
                </a:ln>
                <a:solidFill>
                  <a:schemeClr val="accent2"/>
                </a:solidFill>
                <a:latin typeface="ATT Aleck Otl Sans" pitchFamily="82" charset="0"/>
                <a:cs typeface="ATT Aleck Otl Sans" pitchFamily="82" charset="0"/>
              </a:rPr>
              <a:t>95</a:t>
            </a:r>
          </a:p>
        </p:txBody>
      </p:sp>
      <p:sp>
        <p:nvSpPr>
          <p:cNvPr id="6" name="Rectangle">
            <a:extLst>
              <a:ext uri="{FF2B5EF4-FFF2-40B4-BE49-F238E27FC236}">
                <a16:creationId xmlns:a16="http://schemas.microsoft.com/office/drawing/2014/main" id="{5DE06B19-24BE-DB43-8B0F-9B24D9EDB31B}"/>
              </a:ext>
            </a:extLst>
          </p:cNvPr>
          <p:cNvSpPr/>
          <p:nvPr/>
        </p:nvSpPr>
        <p:spPr>
          <a:xfrm>
            <a:off x="10399713" y="0"/>
            <a:ext cx="1630575" cy="1938992"/>
          </a:xfrm>
          <a:prstGeom prst="rect">
            <a:avLst/>
          </a:prstGeom>
        </p:spPr>
        <p:txBody>
          <a:bodyPr wrap="none">
            <a:spAutoFit/>
          </a:bodyPr>
          <a:lstStyle/>
          <a:p>
            <a:r>
              <a:rPr lang="en-US" sz="12000" b="1">
                <a:solidFill>
                  <a:srgbClr val="49EEDC"/>
                </a:solidFill>
                <a:ea typeface="+mj-ea"/>
                <a:cs typeface="ATT Aleck Sans" panose="020B0503020203020204" pitchFamily="34" charset="0"/>
              </a:rPr>
              <a:t>%</a:t>
            </a:r>
            <a:endParaRPr lang="en-US" sz="12000"/>
          </a:p>
        </p:txBody>
      </p:sp>
      <p:sp>
        <p:nvSpPr>
          <p:cNvPr id="2" name="Text Placeholder">
            <a:extLst>
              <a:ext uri="{FF2B5EF4-FFF2-40B4-BE49-F238E27FC236}">
                <a16:creationId xmlns:a16="http://schemas.microsoft.com/office/drawing/2014/main" id="{14F1F659-20DB-DF45-AFE7-B8FCB30D7156}"/>
              </a:ext>
            </a:extLst>
          </p:cNvPr>
          <p:cNvSpPr>
            <a:spLocks noGrp="1"/>
          </p:cNvSpPr>
          <p:nvPr>
            <p:ph type="body" sz="quarter" idx="12"/>
          </p:nvPr>
        </p:nvSpPr>
        <p:spPr/>
        <p:txBody>
          <a:bodyPr/>
          <a:lstStyle/>
          <a:p>
            <a:pPr algn="r"/>
            <a:r>
              <a:rPr lang="en-US" sz="4000" dirty="0"/>
              <a:t>VIEW DISTRACTED DRIVING AS A PROBLEM</a:t>
            </a:r>
            <a:r>
              <a:rPr lang="en-US" sz="4000" baseline="30000" dirty="0"/>
              <a:t>1</a:t>
            </a:r>
            <a:endParaRPr lang="en-US" sz="4000" dirty="0"/>
          </a:p>
        </p:txBody>
      </p:sp>
      <p:sp>
        <p:nvSpPr>
          <p:cNvPr id="4" name="Slide Number Placeholder">
            <a:extLst>
              <a:ext uri="{FF2B5EF4-FFF2-40B4-BE49-F238E27FC236}">
                <a16:creationId xmlns:a16="http://schemas.microsoft.com/office/drawing/2014/main" id="{4020FBD8-147D-B44C-98BF-8A779465140B}"/>
              </a:ext>
            </a:extLst>
          </p:cNvPr>
          <p:cNvSpPr>
            <a:spLocks noGrp="1"/>
          </p:cNvSpPr>
          <p:nvPr>
            <p:ph type="sldNum" sz="quarter" idx="10"/>
          </p:nvPr>
        </p:nvSpPr>
        <p:spPr/>
        <p:txBody>
          <a:bodyPr/>
          <a:lstStyle/>
          <a:p>
            <a:fld id="{18966383-4BB6-764F-930A-5A9123B8BECA}" type="slidenum">
              <a:rPr lang="en-US" smtClean="0"/>
              <a:pPr/>
              <a:t>3</a:t>
            </a:fld>
            <a:endParaRPr lang="en-US"/>
          </a:p>
        </p:txBody>
      </p:sp>
      <p:sp>
        <p:nvSpPr>
          <p:cNvPr id="9" name="Text Placeholder">
            <a:extLst>
              <a:ext uri="{FF2B5EF4-FFF2-40B4-BE49-F238E27FC236}">
                <a16:creationId xmlns:a16="http://schemas.microsoft.com/office/drawing/2014/main" id="{7AC26695-5A81-F440-BD67-E65CA3A3A8F8}"/>
              </a:ext>
            </a:extLst>
          </p:cNvPr>
          <p:cNvSpPr txBox="1">
            <a:spLocks/>
          </p:cNvSpPr>
          <p:nvPr/>
        </p:nvSpPr>
        <p:spPr>
          <a:xfrm>
            <a:off x="301752" y="233413"/>
            <a:ext cx="11537731" cy="815741"/>
          </a:xfrm>
          <a:prstGeom prst="rect">
            <a:avLst/>
          </a:prstGeom>
        </p:spPr>
        <p:txBody>
          <a:bodyPr vert="horz" lIns="0" tIns="0" rIns="0" bIns="0" spcCol="493776" rtlCol="0" anchor="b">
            <a:noAutofit/>
          </a:bodyPr>
          <a:lstStyle>
            <a:lvl1pPr marL="0" indent="0" algn="l" defTabSz="457200" rtl="0" eaLnBrk="1" latinLnBrk="0" hangingPunct="1">
              <a:lnSpc>
                <a:spcPct val="100000"/>
              </a:lnSpc>
              <a:spcBef>
                <a:spcPts val="0"/>
              </a:spcBef>
              <a:spcAft>
                <a:spcPts val="800"/>
              </a:spcAft>
              <a:buClr>
                <a:schemeClr val="bg1"/>
              </a:buClr>
              <a:buFontTx/>
              <a:buNone/>
              <a:defRPr sz="5400" b="1" i="0" kern="1200">
                <a:solidFill>
                  <a:schemeClr val="tx1"/>
                </a:solidFill>
                <a:latin typeface="ATT Aleck Sans" panose="020B0503020203020204" pitchFamily="34" charset="0"/>
                <a:ea typeface="+mn-ea"/>
                <a:cs typeface="ATT Aleck Sans" panose="020B0503020203020204" pitchFamily="34" charset="0"/>
              </a:defRPr>
            </a:lvl1pPr>
            <a:lvl2pPr marL="285750" indent="-285750" algn="l" defTabSz="457200" rtl="0" eaLnBrk="1" latinLnBrk="0" hangingPunct="1">
              <a:lnSpc>
                <a:spcPct val="100000"/>
              </a:lnSpc>
              <a:spcBef>
                <a:spcPts val="0"/>
              </a:spcBef>
              <a:spcAft>
                <a:spcPts val="800"/>
              </a:spcAft>
              <a:buClr>
                <a:schemeClr val="bg1"/>
              </a:buClr>
              <a:buFont typeface="ATT Aleck Sans" panose="020B0604020202020204" pitchFamily="34" charset="0"/>
              <a:buChar char="•"/>
              <a:defRPr sz="1400" kern="1200" baseline="0">
                <a:solidFill>
                  <a:schemeClr val="bg1"/>
                </a:solidFill>
                <a:latin typeface="+mn-lt"/>
                <a:ea typeface="+mn-ea"/>
                <a:cs typeface="ATT Aleck Sans" panose="020B0503020203020204" pitchFamily="34" charset="0"/>
              </a:defRPr>
            </a:lvl2pPr>
            <a:lvl3pPr marL="457200" indent="-228600" algn="l" defTabSz="457200" rtl="0" eaLnBrk="1" latinLnBrk="0" hangingPunct="1">
              <a:lnSpc>
                <a:spcPct val="100000"/>
              </a:lnSpc>
              <a:spcBef>
                <a:spcPts val="0"/>
              </a:spcBef>
              <a:spcAft>
                <a:spcPts val="800"/>
              </a:spcAft>
              <a:buClr>
                <a:schemeClr val="bg1"/>
              </a:buClr>
              <a:buFont typeface="ATT Aleck Sans" panose="020F0502020204030204" pitchFamily="34" charset="0"/>
              <a:buChar char="‒"/>
              <a:defRPr sz="1400" kern="1200" baseline="0">
                <a:solidFill>
                  <a:schemeClr val="bg1"/>
                </a:solidFill>
                <a:latin typeface="+mn-lt"/>
                <a:ea typeface="+mn-ea"/>
                <a:cs typeface="ATT Aleck Sans" panose="020B0503020203020204" pitchFamily="34" charset="0"/>
              </a:defRPr>
            </a:lvl3pPr>
            <a:lvl4pPr marL="685800" indent="-228600" algn="l" defTabSz="457200" rtl="0" eaLnBrk="1" latinLnBrk="0" hangingPunct="1">
              <a:lnSpc>
                <a:spcPct val="100000"/>
              </a:lnSpc>
              <a:spcBef>
                <a:spcPts val="0"/>
              </a:spcBef>
              <a:spcAft>
                <a:spcPts val="800"/>
              </a:spcAft>
              <a:buClr>
                <a:schemeClr val="bg1"/>
              </a:buClr>
              <a:buSzPct val="75000"/>
              <a:buFont typeface="ATT Aleck Sans" panose="05000000000000000000" pitchFamily="2" charset="2"/>
              <a:buChar char="§"/>
              <a:defRPr sz="1400" kern="1200">
                <a:solidFill>
                  <a:schemeClr val="bg1"/>
                </a:solidFill>
                <a:latin typeface="+mn-lt"/>
                <a:ea typeface="+mn-ea"/>
                <a:cs typeface="ATT Aleck Sans" panose="020B0503020203020204" pitchFamily="34" charset="0"/>
              </a:defRPr>
            </a:lvl4pPr>
            <a:lvl5pPr marL="914400" indent="-228600" algn="l" defTabSz="457200" rtl="0" eaLnBrk="1" latinLnBrk="0" hangingPunct="1">
              <a:lnSpc>
                <a:spcPct val="100000"/>
              </a:lnSpc>
              <a:spcBef>
                <a:spcPts val="0"/>
              </a:spcBef>
              <a:spcAft>
                <a:spcPts val="800"/>
              </a:spcAft>
              <a:buClr>
                <a:schemeClr val="bg1"/>
              </a:buClr>
              <a:buSzPct val="60000"/>
              <a:buFont typeface="ATT Aleck Sans" panose="02070309020205020404" pitchFamily="49" charset="0"/>
              <a:buChar char="o"/>
              <a:defRPr sz="1400" kern="1200">
                <a:solidFill>
                  <a:schemeClr val="bg1"/>
                </a:solidFill>
                <a:latin typeface="+mn-lt"/>
                <a:ea typeface="+mn-ea"/>
                <a:cs typeface="ATT Aleck Sans" panose="020B0503020203020204" pitchFamily="34" charset="0"/>
              </a:defRPr>
            </a:lvl5pPr>
            <a:lvl6pPr marL="11430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baseline="0">
                <a:solidFill>
                  <a:schemeClr val="tx1"/>
                </a:solidFill>
                <a:latin typeface="+mn-lt"/>
                <a:ea typeface="+mn-ea"/>
                <a:cs typeface="ATT Aleck Sans" panose="020B0503020203020204" pitchFamily="34" charset="0"/>
              </a:defRPr>
            </a:lvl6pPr>
            <a:lvl7pPr marL="13716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ATT Aleck Sans" panose="020B0503020203020204" pitchFamily="34" charset="0"/>
              </a:defRPr>
            </a:lvl7pPr>
            <a:lvl8pPr marL="16002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8pPr>
            <a:lvl9pPr marL="18288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9pPr>
          </a:lstStyle>
          <a:p>
            <a:pPr>
              <a:spcAft>
                <a:spcPts val="0"/>
              </a:spcAft>
            </a:pPr>
            <a:r>
              <a:rPr lang="en-US"/>
              <a:t>OVER</a:t>
            </a:r>
          </a:p>
        </p:txBody>
      </p:sp>
      <p:sp>
        <p:nvSpPr>
          <p:cNvPr id="11" name="Footer Placeholder">
            <a:extLst>
              <a:ext uri="{FF2B5EF4-FFF2-40B4-BE49-F238E27FC236}">
                <a16:creationId xmlns:a16="http://schemas.microsoft.com/office/drawing/2014/main" id="{CAAC9D37-6676-2342-9005-B3EDE257C9DE}"/>
              </a:ext>
            </a:extLst>
          </p:cNvPr>
          <p:cNvSpPr>
            <a:spLocks noGrp="1"/>
          </p:cNvSpPr>
          <p:nvPr>
            <p:ph type="ftr" sz="quarter" idx="11"/>
          </p:nvPr>
        </p:nvSpPr>
        <p:spPr>
          <a:xfrm>
            <a:off x="897153" y="6492240"/>
            <a:ext cx="6242270" cy="192024"/>
          </a:xfrm>
        </p:spPr>
        <p:txBody>
          <a:bodyPr/>
          <a:lstStyle/>
          <a:p>
            <a:r>
              <a:rPr lang="en-US" dirty="0"/>
              <a:t>ICW/2021 / © 2021 AT&amp;T Intellectual Property - AT&amp;T Proprietary</a:t>
            </a:r>
          </a:p>
        </p:txBody>
      </p:sp>
      <p:sp>
        <p:nvSpPr>
          <p:cNvPr id="5" name="Rectangle 4">
            <a:extLst>
              <a:ext uri="{FF2B5EF4-FFF2-40B4-BE49-F238E27FC236}">
                <a16:creationId xmlns:a16="http://schemas.microsoft.com/office/drawing/2014/main" id="{E2782DE1-8E23-9347-93ED-87C21BB4BF9A}"/>
              </a:ext>
            </a:extLst>
          </p:cNvPr>
          <p:cNvSpPr/>
          <p:nvPr/>
        </p:nvSpPr>
        <p:spPr>
          <a:xfrm>
            <a:off x="11285316" y="6447099"/>
            <a:ext cx="636608" cy="300942"/>
          </a:xfrm>
          <a:prstGeom prst="rect">
            <a:avLst/>
          </a:prstGeom>
          <a:solidFill>
            <a:schemeClr val="bg2"/>
          </a:solidFill>
          <a:ln w="12700">
            <a:noFill/>
          </a:ln>
        </p:spPr>
        <p:style>
          <a:lnRef idx="0">
            <a:schemeClr val="dk1"/>
          </a:lnRef>
          <a:fillRef idx="1">
            <a:schemeClr val="accent1"/>
          </a:fillRef>
          <a:effectRef idx="0">
            <a:schemeClr val="dk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rmAutofit fontScale="32500" lnSpcReduction="20000"/>
          </a:bodyPr>
          <a:lstStyle/>
          <a:p>
            <a:pPr marL="0" marR="0" indent="0" algn="l" defTabSz="457200" rtl="0" eaLnBrk="1" fontAlgn="auto" latinLnBrk="0" hangingPunct="1">
              <a:lnSpc>
                <a:spcPct val="100000"/>
              </a:lnSpc>
              <a:spcBef>
                <a:spcPts val="0"/>
              </a:spcBef>
              <a:spcAft>
                <a:spcPts val="800"/>
              </a:spcAft>
              <a:buClr>
                <a:schemeClr val="tx2"/>
              </a:buClr>
              <a:buSzTx/>
              <a:buFont typeface="ATT Aleck Sans" panose="020B0604020202020204" pitchFamily="34" charset="0"/>
              <a:buNone/>
              <a:tabLst/>
            </a:pPr>
            <a:endParaRPr kumimoji="0" lang="en-US" sz="2400" b="0" i="0" u="none" strike="noStrike" kern="1200" cap="none" spc="0" normalizeH="0" baseline="0" noProof="0">
              <a:ln>
                <a:noFill/>
              </a:ln>
              <a:solidFill>
                <a:schemeClr val="tx2"/>
              </a:solidFill>
              <a:effectLst/>
              <a:uLnTx/>
              <a:uFillTx/>
              <a:latin typeface="+mn-lt"/>
              <a:ea typeface="+mn-ea"/>
              <a:cs typeface="ATT Aleck Sans" panose="020B0503020203020204" pitchFamily="34" charset="0"/>
            </a:endParaRPr>
          </a:p>
        </p:txBody>
      </p:sp>
      <p:grpSp>
        <p:nvGrpSpPr>
          <p:cNvPr id="12" name="Group 11">
            <a:extLst>
              <a:ext uri="{FF2B5EF4-FFF2-40B4-BE49-F238E27FC236}">
                <a16:creationId xmlns:a16="http://schemas.microsoft.com/office/drawing/2014/main" id="{F0DA701F-C9C2-0A4F-B2B8-A3B321D528CD}"/>
              </a:ext>
            </a:extLst>
          </p:cNvPr>
          <p:cNvGrpSpPr/>
          <p:nvPr/>
        </p:nvGrpSpPr>
        <p:grpSpPr>
          <a:xfrm>
            <a:off x="11169574" y="6354500"/>
            <a:ext cx="715254" cy="468775"/>
            <a:chOff x="347663" y="272587"/>
            <a:chExt cx="5830460" cy="3720477"/>
          </a:xfrm>
        </p:grpSpPr>
        <p:pic>
          <p:nvPicPr>
            <p:cNvPr id="13" name="Picture 12">
              <a:extLst>
                <a:ext uri="{FF2B5EF4-FFF2-40B4-BE49-F238E27FC236}">
                  <a16:creationId xmlns:a16="http://schemas.microsoft.com/office/drawing/2014/main" id="{B258A6F0-A724-1748-972A-29CE472A3C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94025" y="272587"/>
              <a:ext cx="3184098" cy="3651263"/>
            </a:xfrm>
            <a:prstGeom prst="rect">
              <a:avLst/>
            </a:prstGeom>
          </p:spPr>
        </p:pic>
        <p:pic>
          <p:nvPicPr>
            <p:cNvPr id="14" name="Picture 13">
              <a:extLst>
                <a:ext uri="{FF2B5EF4-FFF2-40B4-BE49-F238E27FC236}">
                  <a16:creationId xmlns:a16="http://schemas.microsoft.com/office/drawing/2014/main" id="{1B70D53A-B14C-464B-A94D-08F1611EA37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47663" y="346812"/>
              <a:ext cx="3184098" cy="3646252"/>
            </a:xfrm>
            <a:prstGeom prst="rect">
              <a:avLst/>
            </a:prstGeom>
          </p:spPr>
        </p:pic>
      </p:grpSp>
      <p:sp>
        <p:nvSpPr>
          <p:cNvPr id="16" name="TextBox 15">
            <a:extLst>
              <a:ext uri="{FF2B5EF4-FFF2-40B4-BE49-F238E27FC236}">
                <a16:creationId xmlns:a16="http://schemas.microsoft.com/office/drawing/2014/main" id="{7F7BC3FD-3B94-4526-A286-418A6ACDA024}"/>
              </a:ext>
            </a:extLst>
          </p:cNvPr>
          <p:cNvSpPr txBox="1"/>
          <p:nvPr/>
        </p:nvSpPr>
        <p:spPr>
          <a:xfrm>
            <a:off x="5334000" y="6501383"/>
            <a:ext cx="5628641" cy="356617"/>
          </a:xfrm>
          <a:prstGeom prst="rect">
            <a:avLst/>
          </a:prstGeom>
          <a:noFill/>
        </p:spPr>
        <p:txBody>
          <a:bodyPr wrap="square" lIns="0" tIns="0" rIns="0" bIns="0" rtlCol="0">
            <a:noAutofit/>
          </a:bodyPr>
          <a:lstStyle/>
          <a:p>
            <a:r>
              <a:rPr lang="en-US" sz="800" i="1" baseline="30000" dirty="0">
                <a:latin typeface="ATT Aleck Sans Light" panose="020B0403020203020204" pitchFamily="34" charset="0"/>
                <a:cs typeface="ATT Aleck Sans Light" panose="020B0403020203020204" pitchFamily="34" charset="0"/>
              </a:rPr>
              <a:t>1 </a:t>
            </a:r>
            <a:r>
              <a:rPr lang="en-US" sz="800" i="1" dirty="0">
                <a:latin typeface="ATT Aleck Sans Light" panose="020B0403020203020204" pitchFamily="34" charset="0"/>
                <a:cs typeface="ATT Aleck Sans Light" panose="020B0403020203020204" pitchFamily="34" charset="0"/>
              </a:rPr>
              <a:t>Online survey with 603 respondents (total distracted drivers n=489) conducted by Kantar Added Value. Data represented here were collected October 2019-December 2019. National panel sample (ages 15-54, drive, and have a smartphone).</a:t>
            </a:r>
          </a:p>
        </p:txBody>
      </p:sp>
    </p:spTree>
    <p:extLst>
      <p:ext uri="{BB962C8B-B14F-4D97-AF65-F5344CB8AC3E}">
        <p14:creationId xmlns:p14="http://schemas.microsoft.com/office/powerpoint/2010/main" val="2698996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D557F6-0A16-3145-8598-156DDE3F4176}"/>
              </a:ext>
            </a:extLst>
          </p:cNvPr>
          <p:cNvSpPr/>
          <p:nvPr/>
        </p:nvSpPr>
        <p:spPr>
          <a:xfrm>
            <a:off x="11007523" y="6447098"/>
            <a:ext cx="995423" cy="324091"/>
          </a:xfrm>
          <a:prstGeom prst="rect">
            <a:avLst/>
          </a:prstGeom>
          <a:solidFill>
            <a:schemeClr val="tx2"/>
          </a:solidFill>
          <a:ln w="12700">
            <a:noFill/>
          </a:ln>
        </p:spPr>
        <p:style>
          <a:lnRef idx="0">
            <a:schemeClr val="dk1"/>
          </a:lnRef>
          <a:fillRef idx="1">
            <a:schemeClr val="accent1"/>
          </a:fillRef>
          <a:effectRef idx="0">
            <a:schemeClr val="dk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rmAutofit fontScale="47500" lnSpcReduction="20000"/>
          </a:bodyPr>
          <a:lstStyle/>
          <a:p>
            <a:pPr marL="0" marR="0" indent="0" algn="l" defTabSz="457200" rtl="0" eaLnBrk="1" fontAlgn="auto" latinLnBrk="0" hangingPunct="1">
              <a:lnSpc>
                <a:spcPct val="100000"/>
              </a:lnSpc>
              <a:spcBef>
                <a:spcPts val="0"/>
              </a:spcBef>
              <a:spcAft>
                <a:spcPts val="800"/>
              </a:spcAft>
              <a:buClr>
                <a:schemeClr val="tx2"/>
              </a:buClr>
              <a:buSzTx/>
              <a:buFont typeface="ATT Aleck Sans" panose="020B0604020202020204" pitchFamily="34" charset="0"/>
              <a:buNone/>
              <a:tabLst/>
            </a:pPr>
            <a:endParaRPr kumimoji="0" lang="en-US" sz="2400" b="0" i="0" u="none" strike="noStrike" kern="1200" cap="none" spc="0" normalizeH="0" baseline="0" noProof="0">
              <a:ln>
                <a:noFill/>
              </a:ln>
              <a:solidFill>
                <a:schemeClr val="tx2"/>
              </a:solidFill>
              <a:effectLst/>
              <a:uLnTx/>
              <a:uFillTx/>
              <a:latin typeface="+mn-lt"/>
              <a:ea typeface="+mn-ea"/>
              <a:cs typeface="ATT Aleck Sans" panose="020B0503020203020204" pitchFamily="34" charset="0"/>
            </a:endParaRPr>
          </a:p>
        </p:txBody>
      </p:sp>
      <p:grpSp>
        <p:nvGrpSpPr>
          <p:cNvPr id="29" name="Group 28">
            <a:extLst>
              <a:ext uri="{FF2B5EF4-FFF2-40B4-BE49-F238E27FC236}">
                <a16:creationId xmlns:a16="http://schemas.microsoft.com/office/drawing/2014/main" id="{8369366E-9ABF-F94B-BBF5-9CE066F76D33}"/>
              </a:ext>
            </a:extLst>
          </p:cNvPr>
          <p:cNvGrpSpPr/>
          <p:nvPr/>
        </p:nvGrpSpPr>
        <p:grpSpPr>
          <a:xfrm>
            <a:off x="11169574" y="6354500"/>
            <a:ext cx="715253" cy="468775"/>
            <a:chOff x="347663" y="272587"/>
            <a:chExt cx="5830460" cy="3720477"/>
          </a:xfrm>
        </p:grpSpPr>
        <p:pic>
          <p:nvPicPr>
            <p:cNvPr id="31" name="Picture 30">
              <a:extLst>
                <a:ext uri="{FF2B5EF4-FFF2-40B4-BE49-F238E27FC236}">
                  <a16:creationId xmlns:a16="http://schemas.microsoft.com/office/drawing/2014/main" id="{30CFDE3B-7FBA-8246-B562-4ADC60AA30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94025" y="272587"/>
              <a:ext cx="3184098" cy="3651263"/>
            </a:xfrm>
            <a:prstGeom prst="rect">
              <a:avLst/>
            </a:prstGeom>
          </p:spPr>
        </p:pic>
        <p:pic>
          <p:nvPicPr>
            <p:cNvPr id="32" name="Picture 31">
              <a:extLst>
                <a:ext uri="{FF2B5EF4-FFF2-40B4-BE49-F238E27FC236}">
                  <a16:creationId xmlns:a16="http://schemas.microsoft.com/office/drawing/2014/main" id="{DB8D58EB-A605-D940-B839-14FB39D6A84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47663" y="346812"/>
              <a:ext cx="3184098" cy="3646252"/>
            </a:xfrm>
            <a:prstGeom prst="rect">
              <a:avLst/>
            </a:prstGeom>
          </p:spPr>
        </p:pic>
      </p:grpSp>
      <p:sp>
        <p:nvSpPr>
          <p:cNvPr id="2" name="Title">
            <a:extLst>
              <a:ext uri="{FF2B5EF4-FFF2-40B4-BE49-F238E27FC236}">
                <a16:creationId xmlns:a16="http://schemas.microsoft.com/office/drawing/2014/main" id="{B311AA72-7489-D642-A1CD-6C0E9C6BFB01}"/>
              </a:ext>
            </a:extLst>
          </p:cNvPr>
          <p:cNvSpPr>
            <a:spLocks noGrp="1"/>
          </p:cNvSpPr>
          <p:nvPr>
            <p:ph type="title"/>
          </p:nvPr>
        </p:nvSpPr>
        <p:spPr/>
        <p:txBody>
          <a:bodyPr/>
          <a:lstStyle/>
          <a:p>
            <a:r>
              <a:rPr lang="en-US" dirty="0"/>
              <a:t>Tens of thousands of people are injured — and hundreds die — every year due to  smartphone distracted driving. </a:t>
            </a:r>
            <a:r>
              <a:rPr lang="en-US" baseline="30000" dirty="0"/>
              <a:t>1</a:t>
            </a:r>
            <a:endParaRPr lang="en-US" baseline="30000" dirty="0">
              <a:solidFill>
                <a:schemeClr val="accent2"/>
              </a:solidFill>
            </a:endParaRPr>
          </a:p>
        </p:txBody>
      </p:sp>
      <p:sp>
        <p:nvSpPr>
          <p:cNvPr id="12" name="Content Placeholder 1">
            <a:extLst>
              <a:ext uri="{FF2B5EF4-FFF2-40B4-BE49-F238E27FC236}">
                <a16:creationId xmlns:a16="http://schemas.microsoft.com/office/drawing/2014/main" id="{1EEB2B44-0BF5-2C42-B80E-CF5B4DF4EAE4}"/>
              </a:ext>
            </a:extLst>
          </p:cNvPr>
          <p:cNvSpPr>
            <a:spLocks noGrp="1"/>
          </p:cNvSpPr>
          <p:nvPr>
            <p:ph sz="quarter" idx="11"/>
          </p:nvPr>
        </p:nvSpPr>
        <p:spPr>
          <a:xfrm>
            <a:off x="329266" y="2177690"/>
            <a:ext cx="3476611" cy="1631249"/>
          </a:xfrm>
        </p:spPr>
        <p:txBody>
          <a:bodyPr/>
          <a:lstStyle/>
          <a:p>
            <a:pPr algn="ctr">
              <a:spcAft>
                <a:spcPts val="0"/>
              </a:spcAft>
            </a:pPr>
            <a:r>
              <a:rPr lang="en-US" sz="6000" b="1" dirty="0">
                <a:latin typeface="ATT Aleck Sans" panose="020B0503020203020204" pitchFamily="34" charset="0"/>
              </a:rPr>
              <a:t>75</a:t>
            </a:r>
            <a:r>
              <a:rPr lang="en-US" sz="6000" b="1" baseline="30000" dirty="0">
                <a:latin typeface="ATT Aleck Sans" panose="020B0503020203020204" pitchFamily="34" charset="0"/>
              </a:rPr>
              <a:t>%</a:t>
            </a:r>
          </a:p>
          <a:p>
            <a:pPr marL="0" lvl="1" indent="0" algn="ctr">
              <a:spcAft>
                <a:spcPts val="0"/>
              </a:spcAft>
              <a:buNone/>
            </a:pPr>
            <a:r>
              <a:rPr lang="en-US" dirty="0"/>
              <a:t>Using GPS </a:t>
            </a:r>
          </a:p>
          <a:p>
            <a:pPr marL="0" lvl="1" indent="0" algn="ctr">
              <a:spcAft>
                <a:spcPts val="0"/>
              </a:spcAft>
              <a:buNone/>
            </a:pPr>
            <a:r>
              <a:rPr lang="en-US" dirty="0"/>
              <a:t>on their phone </a:t>
            </a:r>
            <a:r>
              <a:rPr lang="en-US" baseline="30000" dirty="0"/>
              <a:t>2</a:t>
            </a:r>
          </a:p>
        </p:txBody>
      </p:sp>
      <p:sp>
        <p:nvSpPr>
          <p:cNvPr id="13" name="Content Placeholder 2">
            <a:extLst>
              <a:ext uri="{FF2B5EF4-FFF2-40B4-BE49-F238E27FC236}">
                <a16:creationId xmlns:a16="http://schemas.microsoft.com/office/drawing/2014/main" id="{72187398-94E4-054B-A09A-43FD73FDA05B}"/>
              </a:ext>
            </a:extLst>
          </p:cNvPr>
          <p:cNvSpPr>
            <a:spLocks noGrp="1"/>
          </p:cNvSpPr>
          <p:nvPr>
            <p:ph sz="quarter" idx="12"/>
          </p:nvPr>
        </p:nvSpPr>
        <p:spPr>
          <a:xfrm>
            <a:off x="2246163" y="2177690"/>
            <a:ext cx="3476611" cy="1631249"/>
          </a:xfrm>
        </p:spPr>
        <p:txBody>
          <a:bodyPr/>
          <a:lstStyle/>
          <a:p>
            <a:pPr algn="ctr">
              <a:spcAft>
                <a:spcPts val="0"/>
              </a:spcAft>
            </a:pPr>
            <a:r>
              <a:rPr lang="en-US" sz="6000" b="1" dirty="0"/>
              <a:t>68</a:t>
            </a:r>
            <a:r>
              <a:rPr lang="en-US" sz="6000" b="1" baseline="30000" dirty="0"/>
              <a:t>%</a:t>
            </a:r>
            <a:endParaRPr lang="en-US" sz="6000" b="1" dirty="0"/>
          </a:p>
          <a:p>
            <a:pPr marL="0" lvl="1" indent="0" algn="ctr">
              <a:spcAft>
                <a:spcPts val="0"/>
              </a:spcAft>
              <a:buNone/>
            </a:pPr>
            <a:r>
              <a:rPr lang="en-US" dirty="0"/>
              <a:t>Read texts, emails </a:t>
            </a:r>
          </a:p>
          <a:p>
            <a:pPr marL="0" lvl="1" indent="0" algn="ctr">
              <a:spcAft>
                <a:spcPts val="0"/>
              </a:spcAft>
              <a:buNone/>
            </a:pPr>
            <a:r>
              <a:rPr lang="en-US" dirty="0"/>
              <a:t>or social media </a:t>
            </a:r>
            <a:r>
              <a:rPr lang="en-US" baseline="30000" dirty="0"/>
              <a:t>2</a:t>
            </a:r>
          </a:p>
        </p:txBody>
      </p:sp>
      <p:sp>
        <p:nvSpPr>
          <p:cNvPr id="15" name="Content Placeholder 3">
            <a:extLst>
              <a:ext uri="{FF2B5EF4-FFF2-40B4-BE49-F238E27FC236}">
                <a16:creationId xmlns:a16="http://schemas.microsoft.com/office/drawing/2014/main" id="{F81759CA-F845-B642-BE23-AF0BC424C62B}"/>
              </a:ext>
            </a:extLst>
          </p:cNvPr>
          <p:cNvSpPr>
            <a:spLocks noGrp="1"/>
          </p:cNvSpPr>
          <p:nvPr>
            <p:ph sz="quarter" idx="14"/>
          </p:nvPr>
        </p:nvSpPr>
        <p:spPr>
          <a:xfrm>
            <a:off x="4250761" y="2177690"/>
            <a:ext cx="3474720" cy="1627632"/>
          </a:xfrm>
        </p:spPr>
        <p:txBody>
          <a:bodyPr/>
          <a:lstStyle/>
          <a:p>
            <a:pPr algn="ctr">
              <a:spcAft>
                <a:spcPts val="0"/>
              </a:spcAft>
            </a:pPr>
            <a:r>
              <a:rPr lang="en-US" sz="6000" b="1" dirty="0"/>
              <a:t>67</a:t>
            </a:r>
            <a:r>
              <a:rPr lang="en-US" sz="6000" b="1" baseline="30000" dirty="0"/>
              <a:t>%</a:t>
            </a:r>
            <a:endParaRPr lang="en-US" sz="6000" b="1" dirty="0"/>
          </a:p>
          <a:p>
            <a:pPr marL="0" lvl="1" indent="0" algn="ctr">
              <a:spcAft>
                <a:spcPts val="0"/>
              </a:spcAft>
              <a:buNone/>
            </a:pPr>
            <a:r>
              <a:rPr lang="en-US" dirty="0"/>
              <a:t>Choose music to play </a:t>
            </a:r>
            <a:r>
              <a:rPr lang="en-US" baseline="30000" dirty="0"/>
              <a:t>2</a:t>
            </a:r>
          </a:p>
          <a:p>
            <a:pPr marL="0" lvl="1" indent="0" algn="ctr">
              <a:buNone/>
            </a:pPr>
            <a:endParaRPr lang="en-US" dirty="0"/>
          </a:p>
        </p:txBody>
      </p:sp>
      <p:sp>
        <p:nvSpPr>
          <p:cNvPr id="7" name="Slide Number Placeholder">
            <a:extLst>
              <a:ext uri="{FF2B5EF4-FFF2-40B4-BE49-F238E27FC236}">
                <a16:creationId xmlns:a16="http://schemas.microsoft.com/office/drawing/2014/main" id="{1C93492C-13B7-6149-A3DB-017F3EE5F245}"/>
              </a:ext>
            </a:extLst>
          </p:cNvPr>
          <p:cNvSpPr>
            <a:spLocks noGrp="1"/>
          </p:cNvSpPr>
          <p:nvPr>
            <p:ph type="sldNum" sz="quarter" idx="10"/>
          </p:nvPr>
        </p:nvSpPr>
        <p:spPr/>
        <p:txBody>
          <a:bodyPr/>
          <a:lstStyle/>
          <a:p>
            <a:fld id="{18966383-4BB6-764F-930A-5A9123B8BECA}" type="slidenum">
              <a:rPr lang="en-US" smtClean="0"/>
              <a:pPr/>
              <a:t>4</a:t>
            </a:fld>
            <a:endParaRPr lang="en-US" dirty="0"/>
          </a:p>
        </p:txBody>
      </p:sp>
      <p:sp>
        <p:nvSpPr>
          <p:cNvPr id="24" name="Content Placeholder 2">
            <a:extLst>
              <a:ext uri="{FF2B5EF4-FFF2-40B4-BE49-F238E27FC236}">
                <a16:creationId xmlns:a16="http://schemas.microsoft.com/office/drawing/2014/main" id="{3227F218-5DD0-9A48-AC88-1E47D647FD33}"/>
              </a:ext>
            </a:extLst>
          </p:cNvPr>
          <p:cNvSpPr txBox="1">
            <a:spLocks/>
          </p:cNvSpPr>
          <p:nvPr/>
        </p:nvSpPr>
        <p:spPr>
          <a:xfrm>
            <a:off x="6332024" y="2177690"/>
            <a:ext cx="3476611" cy="1631249"/>
          </a:xfrm>
          <a:prstGeom prst="rect">
            <a:avLst/>
          </a:prstGeom>
        </p:spPr>
        <p:txBody>
          <a:bodyPr vert="horz" lIns="0" tIns="0" rIns="0" bIns="0" spcCol="493776" rtlCol="0">
            <a:noAutofit/>
          </a:bodyPr>
          <a:lstStyle>
            <a:lvl1pPr marL="0" indent="0" algn="l" defTabSz="457200" rtl="0" eaLnBrk="1" latinLnBrk="0" hangingPunct="1">
              <a:lnSpc>
                <a:spcPct val="100000"/>
              </a:lnSpc>
              <a:spcBef>
                <a:spcPts val="0"/>
              </a:spcBef>
              <a:spcAft>
                <a:spcPts val="800"/>
              </a:spcAft>
              <a:buClr>
                <a:schemeClr val="bg1"/>
              </a:buClr>
              <a:buFontTx/>
              <a:buNone/>
              <a:defRPr sz="2400" kern="1200">
                <a:solidFill>
                  <a:schemeClr val="bg1"/>
                </a:solidFill>
                <a:latin typeface="+mn-lt"/>
                <a:ea typeface="+mn-ea"/>
                <a:cs typeface="ATT Aleck Sans" panose="020B0503020203020204" pitchFamily="34" charset="0"/>
              </a:defRPr>
            </a:lvl1pPr>
            <a:lvl2pPr marL="285750" indent="-285750" algn="l" defTabSz="457200" rtl="0" eaLnBrk="1" latinLnBrk="0" hangingPunct="1">
              <a:lnSpc>
                <a:spcPct val="100000"/>
              </a:lnSpc>
              <a:spcBef>
                <a:spcPts val="0"/>
              </a:spcBef>
              <a:spcAft>
                <a:spcPts val="800"/>
              </a:spcAft>
              <a:buClr>
                <a:schemeClr val="bg1"/>
              </a:buClr>
              <a:buFont typeface="ATT Aleck Sans" panose="020B0604020202020204" pitchFamily="34" charset="0"/>
              <a:buChar char="•"/>
              <a:defRPr sz="1400" kern="1200" baseline="0">
                <a:solidFill>
                  <a:schemeClr val="bg1"/>
                </a:solidFill>
                <a:latin typeface="+mn-lt"/>
                <a:ea typeface="+mn-ea"/>
                <a:cs typeface="ATT Aleck Sans" panose="020B0503020203020204" pitchFamily="34" charset="0"/>
              </a:defRPr>
            </a:lvl2pPr>
            <a:lvl3pPr marL="457200" indent="-228600" algn="l" defTabSz="457200" rtl="0" eaLnBrk="1" latinLnBrk="0" hangingPunct="1">
              <a:lnSpc>
                <a:spcPct val="100000"/>
              </a:lnSpc>
              <a:spcBef>
                <a:spcPts val="0"/>
              </a:spcBef>
              <a:spcAft>
                <a:spcPts val="800"/>
              </a:spcAft>
              <a:buClr>
                <a:schemeClr val="bg1"/>
              </a:buClr>
              <a:buFont typeface="ATT Aleck Sans" panose="020F0502020204030204" pitchFamily="34" charset="0"/>
              <a:buChar char="‒"/>
              <a:defRPr sz="1400" kern="1200" baseline="0">
                <a:solidFill>
                  <a:schemeClr val="bg1"/>
                </a:solidFill>
                <a:latin typeface="+mn-lt"/>
                <a:ea typeface="+mn-ea"/>
                <a:cs typeface="ATT Aleck Sans" panose="020B0503020203020204" pitchFamily="34" charset="0"/>
              </a:defRPr>
            </a:lvl3pPr>
            <a:lvl4pPr marL="685800" indent="-228600" algn="l" defTabSz="457200" rtl="0" eaLnBrk="1" latinLnBrk="0" hangingPunct="1">
              <a:lnSpc>
                <a:spcPct val="100000"/>
              </a:lnSpc>
              <a:spcBef>
                <a:spcPts val="0"/>
              </a:spcBef>
              <a:spcAft>
                <a:spcPts val="800"/>
              </a:spcAft>
              <a:buClr>
                <a:schemeClr val="bg1"/>
              </a:buClr>
              <a:buSzPct val="75000"/>
              <a:buFont typeface="ATT Aleck Sans" panose="05000000000000000000" pitchFamily="2" charset="2"/>
              <a:buChar char="§"/>
              <a:defRPr sz="1400" kern="1200">
                <a:solidFill>
                  <a:schemeClr val="bg1"/>
                </a:solidFill>
                <a:latin typeface="+mn-lt"/>
                <a:ea typeface="+mn-ea"/>
                <a:cs typeface="ATT Aleck Sans" panose="020B0503020203020204" pitchFamily="34" charset="0"/>
              </a:defRPr>
            </a:lvl4pPr>
            <a:lvl5pPr marL="914400" indent="-228600" algn="l" defTabSz="457200" rtl="0" eaLnBrk="1" latinLnBrk="0" hangingPunct="1">
              <a:lnSpc>
                <a:spcPct val="100000"/>
              </a:lnSpc>
              <a:spcBef>
                <a:spcPts val="0"/>
              </a:spcBef>
              <a:spcAft>
                <a:spcPts val="800"/>
              </a:spcAft>
              <a:buClr>
                <a:schemeClr val="bg1"/>
              </a:buClr>
              <a:buSzPct val="60000"/>
              <a:buFont typeface="ATT Aleck Sans" panose="02070309020205020404" pitchFamily="49" charset="0"/>
              <a:buChar char="o"/>
              <a:defRPr sz="1400" kern="1200">
                <a:solidFill>
                  <a:schemeClr val="bg1"/>
                </a:solidFill>
                <a:latin typeface="+mn-lt"/>
                <a:ea typeface="+mn-ea"/>
                <a:cs typeface="ATT Aleck Sans" panose="020B0503020203020204" pitchFamily="34" charset="0"/>
              </a:defRPr>
            </a:lvl5pPr>
            <a:lvl6pPr marL="11430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baseline="0">
                <a:solidFill>
                  <a:schemeClr val="tx1"/>
                </a:solidFill>
                <a:latin typeface="+mn-lt"/>
                <a:ea typeface="+mn-ea"/>
                <a:cs typeface="ATT Aleck Sans" panose="020B0503020203020204" pitchFamily="34" charset="0"/>
              </a:defRPr>
            </a:lvl6pPr>
            <a:lvl7pPr marL="13716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ATT Aleck Sans" panose="020B0503020203020204" pitchFamily="34" charset="0"/>
              </a:defRPr>
            </a:lvl7pPr>
            <a:lvl8pPr marL="16002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8pPr>
            <a:lvl9pPr marL="18288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9pPr>
          </a:lstStyle>
          <a:p>
            <a:pPr algn="ctr">
              <a:spcAft>
                <a:spcPts val="0"/>
              </a:spcAft>
            </a:pPr>
            <a:r>
              <a:rPr lang="en-US" sz="6000" b="1" dirty="0"/>
              <a:t>60</a:t>
            </a:r>
            <a:r>
              <a:rPr lang="en-US" sz="6000" b="1" baseline="30000" dirty="0"/>
              <a:t>%</a:t>
            </a:r>
            <a:endParaRPr lang="en-US" sz="6000" b="1" dirty="0"/>
          </a:p>
          <a:p>
            <a:pPr marL="0" lvl="1" indent="0" algn="ctr">
              <a:spcAft>
                <a:spcPts val="0"/>
              </a:spcAft>
              <a:buNone/>
            </a:pPr>
            <a:r>
              <a:rPr lang="en-US" dirty="0"/>
              <a:t>Write texts, emails </a:t>
            </a:r>
          </a:p>
          <a:p>
            <a:pPr marL="0" lvl="1" indent="0" algn="ctr">
              <a:spcAft>
                <a:spcPts val="0"/>
              </a:spcAft>
              <a:buNone/>
            </a:pPr>
            <a:r>
              <a:rPr lang="en-US" dirty="0"/>
              <a:t>or social media posts </a:t>
            </a:r>
            <a:r>
              <a:rPr lang="en-US" baseline="30000" dirty="0"/>
              <a:t>2</a:t>
            </a:r>
          </a:p>
          <a:p>
            <a:pPr marL="0" lvl="1" indent="0" algn="ctr">
              <a:spcAft>
                <a:spcPts val="0"/>
              </a:spcAft>
              <a:buNone/>
            </a:pPr>
            <a:r>
              <a:rPr lang="en-US" dirty="0"/>
              <a:t> </a:t>
            </a:r>
          </a:p>
        </p:txBody>
      </p:sp>
      <p:sp>
        <p:nvSpPr>
          <p:cNvPr id="25" name="Content Placeholder 3">
            <a:extLst>
              <a:ext uri="{FF2B5EF4-FFF2-40B4-BE49-F238E27FC236}">
                <a16:creationId xmlns:a16="http://schemas.microsoft.com/office/drawing/2014/main" id="{F7D3FEFA-1B81-5142-B359-48309EBCDCCB}"/>
              </a:ext>
            </a:extLst>
          </p:cNvPr>
          <p:cNvSpPr txBox="1">
            <a:spLocks/>
          </p:cNvSpPr>
          <p:nvPr/>
        </p:nvSpPr>
        <p:spPr>
          <a:xfrm>
            <a:off x="8371346" y="2177690"/>
            <a:ext cx="3474720" cy="1627632"/>
          </a:xfrm>
          <a:prstGeom prst="rect">
            <a:avLst/>
          </a:prstGeom>
        </p:spPr>
        <p:txBody>
          <a:bodyPr vert="horz" lIns="0" tIns="0" rIns="0" bIns="0" spcCol="493776" rtlCol="0">
            <a:noAutofit/>
          </a:bodyPr>
          <a:lstStyle>
            <a:lvl1pPr marL="0" indent="0" algn="l" defTabSz="457200" rtl="0" eaLnBrk="1" latinLnBrk="0" hangingPunct="1">
              <a:lnSpc>
                <a:spcPct val="100000"/>
              </a:lnSpc>
              <a:spcBef>
                <a:spcPts val="0"/>
              </a:spcBef>
              <a:spcAft>
                <a:spcPts val="800"/>
              </a:spcAft>
              <a:buClr>
                <a:schemeClr val="bg1"/>
              </a:buClr>
              <a:buFontTx/>
              <a:buNone/>
              <a:defRPr sz="2400" kern="1200">
                <a:solidFill>
                  <a:schemeClr val="bg1"/>
                </a:solidFill>
                <a:latin typeface="+mn-lt"/>
                <a:ea typeface="+mn-ea"/>
                <a:cs typeface="ATT Aleck Sans" panose="020B0503020203020204" pitchFamily="34" charset="0"/>
              </a:defRPr>
            </a:lvl1pPr>
            <a:lvl2pPr marL="285750" indent="-285750" algn="l" defTabSz="457200" rtl="0" eaLnBrk="1" latinLnBrk="0" hangingPunct="1">
              <a:lnSpc>
                <a:spcPct val="100000"/>
              </a:lnSpc>
              <a:spcBef>
                <a:spcPts val="0"/>
              </a:spcBef>
              <a:spcAft>
                <a:spcPts val="800"/>
              </a:spcAft>
              <a:buClr>
                <a:schemeClr val="bg1"/>
              </a:buClr>
              <a:buFont typeface="ATT Aleck Sans" panose="020B0604020202020204" pitchFamily="34" charset="0"/>
              <a:buChar char="•"/>
              <a:defRPr sz="1400" kern="1200" baseline="0">
                <a:solidFill>
                  <a:schemeClr val="bg1"/>
                </a:solidFill>
                <a:latin typeface="+mn-lt"/>
                <a:ea typeface="+mn-ea"/>
                <a:cs typeface="ATT Aleck Sans" panose="020B0503020203020204" pitchFamily="34" charset="0"/>
              </a:defRPr>
            </a:lvl2pPr>
            <a:lvl3pPr marL="457200" indent="-228600" algn="l" defTabSz="457200" rtl="0" eaLnBrk="1" latinLnBrk="0" hangingPunct="1">
              <a:lnSpc>
                <a:spcPct val="100000"/>
              </a:lnSpc>
              <a:spcBef>
                <a:spcPts val="0"/>
              </a:spcBef>
              <a:spcAft>
                <a:spcPts val="800"/>
              </a:spcAft>
              <a:buClr>
                <a:schemeClr val="bg1"/>
              </a:buClr>
              <a:buFont typeface="ATT Aleck Sans" panose="020F0502020204030204" pitchFamily="34" charset="0"/>
              <a:buChar char="‒"/>
              <a:defRPr sz="1400" kern="1200" baseline="0">
                <a:solidFill>
                  <a:schemeClr val="bg1"/>
                </a:solidFill>
                <a:latin typeface="+mn-lt"/>
                <a:ea typeface="+mn-ea"/>
                <a:cs typeface="ATT Aleck Sans" panose="020B0503020203020204" pitchFamily="34" charset="0"/>
              </a:defRPr>
            </a:lvl3pPr>
            <a:lvl4pPr marL="685800" indent="-228600" algn="l" defTabSz="457200" rtl="0" eaLnBrk="1" latinLnBrk="0" hangingPunct="1">
              <a:lnSpc>
                <a:spcPct val="100000"/>
              </a:lnSpc>
              <a:spcBef>
                <a:spcPts val="0"/>
              </a:spcBef>
              <a:spcAft>
                <a:spcPts val="800"/>
              </a:spcAft>
              <a:buClr>
                <a:schemeClr val="bg1"/>
              </a:buClr>
              <a:buSzPct val="75000"/>
              <a:buFont typeface="ATT Aleck Sans" panose="05000000000000000000" pitchFamily="2" charset="2"/>
              <a:buChar char="§"/>
              <a:defRPr sz="1400" kern="1200">
                <a:solidFill>
                  <a:schemeClr val="bg1"/>
                </a:solidFill>
                <a:latin typeface="+mn-lt"/>
                <a:ea typeface="+mn-ea"/>
                <a:cs typeface="ATT Aleck Sans" panose="020B0503020203020204" pitchFamily="34" charset="0"/>
              </a:defRPr>
            </a:lvl4pPr>
            <a:lvl5pPr marL="914400" indent="-228600" algn="l" defTabSz="457200" rtl="0" eaLnBrk="1" latinLnBrk="0" hangingPunct="1">
              <a:lnSpc>
                <a:spcPct val="100000"/>
              </a:lnSpc>
              <a:spcBef>
                <a:spcPts val="0"/>
              </a:spcBef>
              <a:spcAft>
                <a:spcPts val="800"/>
              </a:spcAft>
              <a:buClr>
                <a:schemeClr val="bg1"/>
              </a:buClr>
              <a:buSzPct val="60000"/>
              <a:buFont typeface="ATT Aleck Sans" panose="02070309020205020404" pitchFamily="49" charset="0"/>
              <a:buChar char="o"/>
              <a:defRPr sz="1400" kern="1200">
                <a:solidFill>
                  <a:schemeClr val="bg1"/>
                </a:solidFill>
                <a:latin typeface="+mn-lt"/>
                <a:ea typeface="+mn-ea"/>
                <a:cs typeface="ATT Aleck Sans" panose="020B0503020203020204" pitchFamily="34" charset="0"/>
              </a:defRPr>
            </a:lvl5pPr>
            <a:lvl6pPr marL="11430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baseline="0">
                <a:solidFill>
                  <a:schemeClr val="tx1"/>
                </a:solidFill>
                <a:latin typeface="+mn-lt"/>
                <a:ea typeface="+mn-ea"/>
                <a:cs typeface="ATT Aleck Sans" panose="020B0503020203020204" pitchFamily="34" charset="0"/>
              </a:defRPr>
            </a:lvl6pPr>
            <a:lvl7pPr marL="13716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ATT Aleck Sans" panose="020B0503020203020204" pitchFamily="34" charset="0"/>
              </a:defRPr>
            </a:lvl7pPr>
            <a:lvl8pPr marL="16002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8pPr>
            <a:lvl9pPr marL="18288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9pPr>
          </a:lstStyle>
          <a:p>
            <a:pPr algn="ctr">
              <a:spcAft>
                <a:spcPts val="0"/>
              </a:spcAft>
            </a:pPr>
            <a:r>
              <a:rPr lang="en-US" sz="6000" b="1" dirty="0"/>
              <a:t>54</a:t>
            </a:r>
            <a:r>
              <a:rPr lang="en-US" sz="6000" b="1" baseline="30000" dirty="0"/>
              <a:t>%</a:t>
            </a:r>
            <a:endParaRPr lang="en-US" sz="6000" b="1" dirty="0"/>
          </a:p>
          <a:p>
            <a:pPr marL="0" lvl="1" indent="0" algn="ctr">
              <a:spcAft>
                <a:spcPts val="0"/>
              </a:spcAft>
              <a:buNone/>
            </a:pPr>
            <a:r>
              <a:rPr lang="en-US" dirty="0"/>
              <a:t>Surf the web </a:t>
            </a:r>
            <a:r>
              <a:rPr lang="en-US" baseline="30000" dirty="0"/>
              <a:t>2</a:t>
            </a:r>
          </a:p>
          <a:p>
            <a:pPr marL="0" lvl="1" indent="0" algn="ctr">
              <a:buFont typeface="ATT Aleck Sans" panose="020B0604020202020204" pitchFamily="34" charset="0"/>
              <a:buNone/>
            </a:pPr>
            <a:endParaRPr lang="en-US" dirty="0"/>
          </a:p>
        </p:txBody>
      </p:sp>
      <p:pic>
        <p:nvPicPr>
          <p:cNvPr id="26" name="Graphic 25">
            <a:extLst>
              <a:ext uri="{FF2B5EF4-FFF2-40B4-BE49-F238E27FC236}">
                <a16:creationId xmlns:a16="http://schemas.microsoft.com/office/drawing/2014/main" id="{8F7EE185-B800-244F-B069-516F1EE3A16A}"/>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763883" y="1445932"/>
            <a:ext cx="685800" cy="685800"/>
          </a:xfrm>
          <a:prstGeom prst="rect">
            <a:avLst/>
          </a:prstGeom>
        </p:spPr>
      </p:pic>
      <p:sp>
        <p:nvSpPr>
          <p:cNvPr id="36" name="Content Placeholder 1">
            <a:extLst>
              <a:ext uri="{FF2B5EF4-FFF2-40B4-BE49-F238E27FC236}">
                <a16:creationId xmlns:a16="http://schemas.microsoft.com/office/drawing/2014/main" id="{F69ACA61-5C34-1447-BB19-9469003A12F3}"/>
              </a:ext>
            </a:extLst>
          </p:cNvPr>
          <p:cNvSpPr txBox="1">
            <a:spLocks/>
          </p:cNvSpPr>
          <p:nvPr/>
        </p:nvSpPr>
        <p:spPr>
          <a:xfrm>
            <a:off x="329266" y="4654683"/>
            <a:ext cx="3476611" cy="1631249"/>
          </a:xfrm>
          <a:prstGeom prst="rect">
            <a:avLst/>
          </a:prstGeom>
        </p:spPr>
        <p:txBody>
          <a:bodyPr vert="horz" lIns="0" tIns="0" rIns="0" bIns="0" spcCol="493776" rtlCol="0">
            <a:noAutofit/>
          </a:bodyPr>
          <a:lstStyle>
            <a:lvl1pPr marL="0" indent="0" algn="l" defTabSz="457200" rtl="0" eaLnBrk="1" latinLnBrk="0" hangingPunct="1">
              <a:lnSpc>
                <a:spcPct val="100000"/>
              </a:lnSpc>
              <a:spcBef>
                <a:spcPts val="0"/>
              </a:spcBef>
              <a:spcAft>
                <a:spcPts val="800"/>
              </a:spcAft>
              <a:buClr>
                <a:schemeClr val="bg1"/>
              </a:buClr>
              <a:buFontTx/>
              <a:buNone/>
              <a:defRPr sz="2400" kern="1200">
                <a:solidFill>
                  <a:schemeClr val="bg1"/>
                </a:solidFill>
                <a:latin typeface="+mn-lt"/>
                <a:ea typeface="+mn-ea"/>
                <a:cs typeface="ATT Aleck Sans" panose="020B0503020203020204" pitchFamily="34" charset="0"/>
              </a:defRPr>
            </a:lvl1pPr>
            <a:lvl2pPr marL="285750" indent="-285750" algn="l" defTabSz="457200" rtl="0" eaLnBrk="1" latinLnBrk="0" hangingPunct="1">
              <a:lnSpc>
                <a:spcPct val="100000"/>
              </a:lnSpc>
              <a:spcBef>
                <a:spcPts val="0"/>
              </a:spcBef>
              <a:spcAft>
                <a:spcPts val="800"/>
              </a:spcAft>
              <a:buClr>
                <a:schemeClr val="bg1"/>
              </a:buClr>
              <a:buFont typeface="ATT Aleck Sans" panose="020B0604020202020204" pitchFamily="34" charset="0"/>
              <a:buChar char="•"/>
              <a:defRPr sz="1400" kern="1200" baseline="0">
                <a:solidFill>
                  <a:schemeClr val="bg1"/>
                </a:solidFill>
                <a:latin typeface="+mn-lt"/>
                <a:ea typeface="+mn-ea"/>
                <a:cs typeface="ATT Aleck Sans" panose="020B0503020203020204" pitchFamily="34" charset="0"/>
              </a:defRPr>
            </a:lvl2pPr>
            <a:lvl3pPr marL="457200" indent="-228600" algn="l" defTabSz="457200" rtl="0" eaLnBrk="1" latinLnBrk="0" hangingPunct="1">
              <a:lnSpc>
                <a:spcPct val="100000"/>
              </a:lnSpc>
              <a:spcBef>
                <a:spcPts val="0"/>
              </a:spcBef>
              <a:spcAft>
                <a:spcPts val="800"/>
              </a:spcAft>
              <a:buClr>
                <a:schemeClr val="bg1"/>
              </a:buClr>
              <a:buFont typeface="ATT Aleck Sans" panose="020F0502020204030204" pitchFamily="34" charset="0"/>
              <a:buChar char="‒"/>
              <a:defRPr sz="1400" kern="1200" baseline="0">
                <a:solidFill>
                  <a:schemeClr val="bg1"/>
                </a:solidFill>
                <a:latin typeface="+mn-lt"/>
                <a:ea typeface="+mn-ea"/>
                <a:cs typeface="ATT Aleck Sans" panose="020B0503020203020204" pitchFamily="34" charset="0"/>
              </a:defRPr>
            </a:lvl3pPr>
            <a:lvl4pPr marL="685800" indent="-228600" algn="l" defTabSz="457200" rtl="0" eaLnBrk="1" latinLnBrk="0" hangingPunct="1">
              <a:lnSpc>
                <a:spcPct val="100000"/>
              </a:lnSpc>
              <a:spcBef>
                <a:spcPts val="0"/>
              </a:spcBef>
              <a:spcAft>
                <a:spcPts val="800"/>
              </a:spcAft>
              <a:buClr>
                <a:schemeClr val="bg1"/>
              </a:buClr>
              <a:buSzPct val="75000"/>
              <a:buFont typeface="ATT Aleck Sans" panose="05000000000000000000" pitchFamily="2" charset="2"/>
              <a:buChar char="§"/>
              <a:defRPr sz="1400" kern="1200">
                <a:solidFill>
                  <a:schemeClr val="bg1"/>
                </a:solidFill>
                <a:latin typeface="+mn-lt"/>
                <a:ea typeface="+mn-ea"/>
                <a:cs typeface="ATT Aleck Sans" panose="020B0503020203020204" pitchFamily="34" charset="0"/>
              </a:defRPr>
            </a:lvl4pPr>
            <a:lvl5pPr marL="914400" indent="-228600" algn="l" defTabSz="457200" rtl="0" eaLnBrk="1" latinLnBrk="0" hangingPunct="1">
              <a:lnSpc>
                <a:spcPct val="100000"/>
              </a:lnSpc>
              <a:spcBef>
                <a:spcPts val="0"/>
              </a:spcBef>
              <a:spcAft>
                <a:spcPts val="800"/>
              </a:spcAft>
              <a:buClr>
                <a:schemeClr val="bg1"/>
              </a:buClr>
              <a:buSzPct val="60000"/>
              <a:buFont typeface="ATT Aleck Sans" panose="02070309020205020404" pitchFamily="49" charset="0"/>
              <a:buChar char="o"/>
              <a:defRPr sz="1400" kern="1200">
                <a:solidFill>
                  <a:schemeClr val="bg1"/>
                </a:solidFill>
                <a:latin typeface="+mn-lt"/>
                <a:ea typeface="+mn-ea"/>
                <a:cs typeface="ATT Aleck Sans" panose="020B0503020203020204" pitchFamily="34" charset="0"/>
              </a:defRPr>
            </a:lvl5pPr>
            <a:lvl6pPr marL="11430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baseline="0">
                <a:solidFill>
                  <a:schemeClr val="tx1"/>
                </a:solidFill>
                <a:latin typeface="+mn-lt"/>
                <a:ea typeface="+mn-ea"/>
                <a:cs typeface="ATT Aleck Sans" panose="020B0503020203020204" pitchFamily="34" charset="0"/>
              </a:defRPr>
            </a:lvl6pPr>
            <a:lvl7pPr marL="13716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ATT Aleck Sans" panose="020B0503020203020204" pitchFamily="34" charset="0"/>
              </a:defRPr>
            </a:lvl7pPr>
            <a:lvl8pPr marL="16002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8pPr>
            <a:lvl9pPr marL="18288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9pPr>
          </a:lstStyle>
          <a:p>
            <a:pPr algn="ctr">
              <a:spcAft>
                <a:spcPts val="0"/>
              </a:spcAft>
            </a:pPr>
            <a:r>
              <a:rPr lang="en-US" sz="6000" b="1" dirty="0">
                <a:latin typeface="ATT Aleck Sans" panose="020B0503020203020204" pitchFamily="34" charset="0"/>
              </a:rPr>
              <a:t>53</a:t>
            </a:r>
            <a:r>
              <a:rPr lang="en-US" sz="6000" b="1" baseline="30000" dirty="0">
                <a:latin typeface="ATT Aleck Sans" panose="020B0503020203020204" pitchFamily="34" charset="0"/>
              </a:rPr>
              <a:t>%</a:t>
            </a:r>
          </a:p>
          <a:p>
            <a:pPr marL="0" lvl="1" indent="0" algn="ctr">
              <a:spcAft>
                <a:spcPts val="0"/>
              </a:spcAft>
              <a:buNone/>
            </a:pPr>
            <a:r>
              <a:rPr lang="en-US" dirty="0"/>
              <a:t>View websites </a:t>
            </a:r>
            <a:r>
              <a:rPr lang="en-US" baseline="30000" dirty="0"/>
              <a:t>2</a:t>
            </a:r>
          </a:p>
          <a:p>
            <a:pPr marL="0" lvl="1" indent="0" algn="ctr">
              <a:buFont typeface="ATT Aleck Sans" panose="020B0604020202020204" pitchFamily="34" charset="0"/>
              <a:buNone/>
            </a:pPr>
            <a:r>
              <a:rPr lang="en-US" dirty="0"/>
              <a:t> </a:t>
            </a:r>
          </a:p>
        </p:txBody>
      </p:sp>
      <p:sp>
        <p:nvSpPr>
          <p:cNvPr id="37" name="Content Placeholder 2">
            <a:extLst>
              <a:ext uri="{FF2B5EF4-FFF2-40B4-BE49-F238E27FC236}">
                <a16:creationId xmlns:a16="http://schemas.microsoft.com/office/drawing/2014/main" id="{800412F9-750C-594E-B1E1-0C9CD862ED7F}"/>
              </a:ext>
            </a:extLst>
          </p:cNvPr>
          <p:cNvSpPr txBox="1">
            <a:spLocks/>
          </p:cNvSpPr>
          <p:nvPr/>
        </p:nvSpPr>
        <p:spPr>
          <a:xfrm>
            <a:off x="2246163" y="4654683"/>
            <a:ext cx="3476611" cy="1631249"/>
          </a:xfrm>
          <a:prstGeom prst="rect">
            <a:avLst/>
          </a:prstGeom>
        </p:spPr>
        <p:txBody>
          <a:bodyPr vert="horz" lIns="0" tIns="0" rIns="0" bIns="0" spcCol="493776" rtlCol="0">
            <a:noAutofit/>
          </a:bodyPr>
          <a:lstStyle>
            <a:lvl1pPr marL="0" indent="0" algn="l" defTabSz="457200" rtl="0" eaLnBrk="1" latinLnBrk="0" hangingPunct="1">
              <a:lnSpc>
                <a:spcPct val="100000"/>
              </a:lnSpc>
              <a:spcBef>
                <a:spcPts val="0"/>
              </a:spcBef>
              <a:spcAft>
                <a:spcPts val="800"/>
              </a:spcAft>
              <a:buClr>
                <a:schemeClr val="bg1"/>
              </a:buClr>
              <a:buFontTx/>
              <a:buNone/>
              <a:defRPr sz="2400" kern="1200">
                <a:solidFill>
                  <a:schemeClr val="bg1"/>
                </a:solidFill>
                <a:latin typeface="+mn-lt"/>
                <a:ea typeface="+mn-ea"/>
                <a:cs typeface="ATT Aleck Sans" panose="020B0503020203020204" pitchFamily="34" charset="0"/>
              </a:defRPr>
            </a:lvl1pPr>
            <a:lvl2pPr marL="285750" indent="-285750" algn="l" defTabSz="457200" rtl="0" eaLnBrk="1" latinLnBrk="0" hangingPunct="1">
              <a:lnSpc>
                <a:spcPct val="100000"/>
              </a:lnSpc>
              <a:spcBef>
                <a:spcPts val="0"/>
              </a:spcBef>
              <a:spcAft>
                <a:spcPts val="800"/>
              </a:spcAft>
              <a:buClr>
                <a:schemeClr val="bg1"/>
              </a:buClr>
              <a:buFont typeface="ATT Aleck Sans" panose="020B0604020202020204" pitchFamily="34" charset="0"/>
              <a:buChar char="•"/>
              <a:defRPr sz="1400" kern="1200" baseline="0">
                <a:solidFill>
                  <a:schemeClr val="bg1"/>
                </a:solidFill>
                <a:latin typeface="+mn-lt"/>
                <a:ea typeface="+mn-ea"/>
                <a:cs typeface="ATT Aleck Sans" panose="020B0503020203020204" pitchFamily="34" charset="0"/>
              </a:defRPr>
            </a:lvl2pPr>
            <a:lvl3pPr marL="457200" indent="-228600" algn="l" defTabSz="457200" rtl="0" eaLnBrk="1" latinLnBrk="0" hangingPunct="1">
              <a:lnSpc>
                <a:spcPct val="100000"/>
              </a:lnSpc>
              <a:spcBef>
                <a:spcPts val="0"/>
              </a:spcBef>
              <a:spcAft>
                <a:spcPts val="800"/>
              </a:spcAft>
              <a:buClr>
                <a:schemeClr val="bg1"/>
              </a:buClr>
              <a:buFont typeface="ATT Aleck Sans" panose="020F0502020204030204" pitchFamily="34" charset="0"/>
              <a:buChar char="‒"/>
              <a:defRPr sz="1400" kern="1200" baseline="0">
                <a:solidFill>
                  <a:schemeClr val="bg1"/>
                </a:solidFill>
                <a:latin typeface="+mn-lt"/>
                <a:ea typeface="+mn-ea"/>
                <a:cs typeface="ATT Aleck Sans" panose="020B0503020203020204" pitchFamily="34" charset="0"/>
              </a:defRPr>
            </a:lvl3pPr>
            <a:lvl4pPr marL="685800" indent="-228600" algn="l" defTabSz="457200" rtl="0" eaLnBrk="1" latinLnBrk="0" hangingPunct="1">
              <a:lnSpc>
                <a:spcPct val="100000"/>
              </a:lnSpc>
              <a:spcBef>
                <a:spcPts val="0"/>
              </a:spcBef>
              <a:spcAft>
                <a:spcPts val="800"/>
              </a:spcAft>
              <a:buClr>
                <a:schemeClr val="bg1"/>
              </a:buClr>
              <a:buSzPct val="75000"/>
              <a:buFont typeface="ATT Aleck Sans" panose="05000000000000000000" pitchFamily="2" charset="2"/>
              <a:buChar char="§"/>
              <a:defRPr sz="1400" kern="1200">
                <a:solidFill>
                  <a:schemeClr val="bg1"/>
                </a:solidFill>
                <a:latin typeface="+mn-lt"/>
                <a:ea typeface="+mn-ea"/>
                <a:cs typeface="ATT Aleck Sans" panose="020B0503020203020204" pitchFamily="34" charset="0"/>
              </a:defRPr>
            </a:lvl4pPr>
            <a:lvl5pPr marL="914400" indent="-228600" algn="l" defTabSz="457200" rtl="0" eaLnBrk="1" latinLnBrk="0" hangingPunct="1">
              <a:lnSpc>
                <a:spcPct val="100000"/>
              </a:lnSpc>
              <a:spcBef>
                <a:spcPts val="0"/>
              </a:spcBef>
              <a:spcAft>
                <a:spcPts val="800"/>
              </a:spcAft>
              <a:buClr>
                <a:schemeClr val="bg1"/>
              </a:buClr>
              <a:buSzPct val="60000"/>
              <a:buFont typeface="ATT Aleck Sans" panose="02070309020205020404" pitchFamily="49" charset="0"/>
              <a:buChar char="o"/>
              <a:defRPr sz="1400" kern="1200">
                <a:solidFill>
                  <a:schemeClr val="bg1"/>
                </a:solidFill>
                <a:latin typeface="+mn-lt"/>
                <a:ea typeface="+mn-ea"/>
                <a:cs typeface="ATT Aleck Sans" panose="020B0503020203020204" pitchFamily="34" charset="0"/>
              </a:defRPr>
            </a:lvl5pPr>
            <a:lvl6pPr marL="11430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baseline="0">
                <a:solidFill>
                  <a:schemeClr val="tx1"/>
                </a:solidFill>
                <a:latin typeface="+mn-lt"/>
                <a:ea typeface="+mn-ea"/>
                <a:cs typeface="ATT Aleck Sans" panose="020B0503020203020204" pitchFamily="34" charset="0"/>
              </a:defRPr>
            </a:lvl6pPr>
            <a:lvl7pPr marL="13716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ATT Aleck Sans" panose="020B0503020203020204" pitchFamily="34" charset="0"/>
              </a:defRPr>
            </a:lvl7pPr>
            <a:lvl8pPr marL="16002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8pPr>
            <a:lvl9pPr marL="18288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9pPr>
          </a:lstStyle>
          <a:p>
            <a:pPr algn="ctr">
              <a:spcAft>
                <a:spcPts val="0"/>
              </a:spcAft>
            </a:pPr>
            <a:r>
              <a:rPr lang="en-US" sz="6000" b="1" dirty="0"/>
              <a:t>54</a:t>
            </a:r>
            <a:r>
              <a:rPr lang="en-US" sz="6000" b="1" baseline="30000" dirty="0"/>
              <a:t>%</a:t>
            </a:r>
            <a:endParaRPr lang="en-US" sz="6000" b="1" dirty="0"/>
          </a:p>
          <a:p>
            <a:pPr marL="0" lvl="1" indent="0" algn="ctr">
              <a:spcAft>
                <a:spcPts val="0"/>
              </a:spcAft>
              <a:buNone/>
            </a:pPr>
            <a:r>
              <a:rPr lang="en-US" dirty="0"/>
              <a:t>Watch videos/</a:t>
            </a:r>
          </a:p>
          <a:p>
            <a:pPr marL="0" lvl="1" indent="0" algn="ctr">
              <a:spcAft>
                <a:spcPts val="0"/>
              </a:spcAft>
              <a:buNone/>
            </a:pPr>
            <a:r>
              <a:rPr lang="en-US" dirty="0"/>
              <a:t>view pictures </a:t>
            </a:r>
            <a:r>
              <a:rPr lang="en-US" baseline="30000" dirty="0"/>
              <a:t>2</a:t>
            </a:r>
          </a:p>
          <a:p>
            <a:pPr marL="0" lvl="1" indent="0" algn="ctr">
              <a:spcAft>
                <a:spcPts val="0"/>
              </a:spcAft>
              <a:buNone/>
            </a:pPr>
            <a:endParaRPr lang="en-US" dirty="0"/>
          </a:p>
        </p:txBody>
      </p:sp>
      <p:sp>
        <p:nvSpPr>
          <p:cNvPr id="38" name="Content Placeholder 3">
            <a:extLst>
              <a:ext uri="{FF2B5EF4-FFF2-40B4-BE49-F238E27FC236}">
                <a16:creationId xmlns:a16="http://schemas.microsoft.com/office/drawing/2014/main" id="{D7603366-45B9-3E42-9E29-066A3460CC5D}"/>
              </a:ext>
            </a:extLst>
          </p:cNvPr>
          <p:cNvSpPr txBox="1">
            <a:spLocks/>
          </p:cNvSpPr>
          <p:nvPr/>
        </p:nvSpPr>
        <p:spPr>
          <a:xfrm>
            <a:off x="4250761" y="4654683"/>
            <a:ext cx="3474720" cy="1627632"/>
          </a:xfrm>
          <a:prstGeom prst="rect">
            <a:avLst/>
          </a:prstGeom>
        </p:spPr>
        <p:txBody>
          <a:bodyPr vert="horz" lIns="0" tIns="0" rIns="0" bIns="0" spcCol="493776" rtlCol="0">
            <a:noAutofit/>
          </a:bodyPr>
          <a:lstStyle>
            <a:lvl1pPr marL="0" indent="0" algn="l" defTabSz="457200" rtl="0" eaLnBrk="1" latinLnBrk="0" hangingPunct="1">
              <a:lnSpc>
                <a:spcPct val="100000"/>
              </a:lnSpc>
              <a:spcBef>
                <a:spcPts val="0"/>
              </a:spcBef>
              <a:spcAft>
                <a:spcPts val="800"/>
              </a:spcAft>
              <a:buClr>
                <a:schemeClr val="bg1"/>
              </a:buClr>
              <a:buFontTx/>
              <a:buNone/>
              <a:defRPr sz="2400" kern="1200">
                <a:solidFill>
                  <a:schemeClr val="bg1"/>
                </a:solidFill>
                <a:latin typeface="+mn-lt"/>
                <a:ea typeface="+mn-ea"/>
                <a:cs typeface="ATT Aleck Sans" panose="020B0503020203020204" pitchFamily="34" charset="0"/>
              </a:defRPr>
            </a:lvl1pPr>
            <a:lvl2pPr marL="285750" indent="-285750" algn="l" defTabSz="457200" rtl="0" eaLnBrk="1" latinLnBrk="0" hangingPunct="1">
              <a:lnSpc>
                <a:spcPct val="100000"/>
              </a:lnSpc>
              <a:spcBef>
                <a:spcPts val="0"/>
              </a:spcBef>
              <a:spcAft>
                <a:spcPts val="800"/>
              </a:spcAft>
              <a:buClr>
                <a:schemeClr val="bg1"/>
              </a:buClr>
              <a:buFont typeface="ATT Aleck Sans" panose="020B0604020202020204" pitchFamily="34" charset="0"/>
              <a:buChar char="•"/>
              <a:defRPr sz="1400" kern="1200" baseline="0">
                <a:solidFill>
                  <a:schemeClr val="bg1"/>
                </a:solidFill>
                <a:latin typeface="+mn-lt"/>
                <a:ea typeface="+mn-ea"/>
                <a:cs typeface="ATT Aleck Sans" panose="020B0503020203020204" pitchFamily="34" charset="0"/>
              </a:defRPr>
            </a:lvl2pPr>
            <a:lvl3pPr marL="457200" indent="-228600" algn="l" defTabSz="457200" rtl="0" eaLnBrk="1" latinLnBrk="0" hangingPunct="1">
              <a:lnSpc>
                <a:spcPct val="100000"/>
              </a:lnSpc>
              <a:spcBef>
                <a:spcPts val="0"/>
              </a:spcBef>
              <a:spcAft>
                <a:spcPts val="800"/>
              </a:spcAft>
              <a:buClr>
                <a:schemeClr val="bg1"/>
              </a:buClr>
              <a:buFont typeface="ATT Aleck Sans" panose="020F0502020204030204" pitchFamily="34" charset="0"/>
              <a:buChar char="‒"/>
              <a:defRPr sz="1400" kern="1200" baseline="0">
                <a:solidFill>
                  <a:schemeClr val="bg1"/>
                </a:solidFill>
                <a:latin typeface="+mn-lt"/>
                <a:ea typeface="+mn-ea"/>
                <a:cs typeface="ATT Aleck Sans" panose="020B0503020203020204" pitchFamily="34" charset="0"/>
              </a:defRPr>
            </a:lvl3pPr>
            <a:lvl4pPr marL="685800" indent="-228600" algn="l" defTabSz="457200" rtl="0" eaLnBrk="1" latinLnBrk="0" hangingPunct="1">
              <a:lnSpc>
                <a:spcPct val="100000"/>
              </a:lnSpc>
              <a:spcBef>
                <a:spcPts val="0"/>
              </a:spcBef>
              <a:spcAft>
                <a:spcPts val="800"/>
              </a:spcAft>
              <a:buClr>
                <a:schemeClr val="bg1"/>
              </a:buClr>
              <a:buSzPct val="75000"/>
              <a:buFont typeface="ATT Aleck Sans" panose="05000000000000000000" pitchFamily="2" charset="2"/>
              <a:buChar char="§"/>
              <a:defRPr sz="1400" kern="1200">
                <a:solidFill>
                  <a:schemeClr val="bg1"/>
                </a:solidFill>
                <a:latin typeface="+mn-lt"/>
                <a:ea typeface="+mn-ea"/>
                <a:cs typeface="ATT Aleck Sans" panose="020B0503020203020204" pitchFamily="34" charset="0"/>
              </a:defRPr>
            </a:lvl4pPr>
            <a:lvl5pPr marL="914400" indent="-228600" algn="l" defTabSz="457200" rtl="0" eaLnBrk="1" latinLnBrk="0" hangingPunct="1">
              <a:lnSpc>
                <a:spcPct val="100000"/>
              </a:lnSpc>
              <a:spcBef>
                <a:spcPts val="0"/>
              </a:spcBef>
              <a:spcAft>
                <a:spcPts val="800"/>
              </a:spcAft>
              <a:buClr>
                <a:schemeClr val="bg1"/>
              </a:buClr>
              <a:buSzPct val="60000"/>
              <a:buFont typeface="ATT Aleck Sans" panose="02070309020205020404" pitchFamily="49" charset="0"/>
              <a:buChar char="o"/>
              <a:defRPr sz="1400" kern="1200">
                <a:solidFill>
                  <a:schemeClr val="bg1"/>
                </a:solidFill>
                <a:latin typeface="+mn-lt"/>
                <a:ea typeface="+mn-ea"/>
                <a:cs typeface="ATT Aleck Sans" panose="020B0503020203020204" pitchFamily="34" charset="0"/>
              </a:defRPr>
            </a:lvl5pPr>
            <a:lvl6pPr marL="11430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baseline="0">
                <a:solidFill>
                  <a:schemeClr val="tx1"/>
                </a:solidFill>
                <a:latin typeface="+mn-lt"/>
                <a:ea typeface="+mn-ea"/>
                <a:cs typeface="ATT Aleck Sans" panose="020B0503020203020204" pitchFamily="34" charset="0"/>
              </a:defRPr>
            </a:lvl6pPr>
            <a:lvl7pPr marL="13716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ATT Aleck Sans" panose="020B0503020203020204" pitchFamily="34" charset="0"/>
              </a:defRPr>
            </a:lvl7pPr>
            <a:lvl8pPr marL="16002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8pPr>
            <a:lvl9pPr marL="18288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9pPr>
          </a:lstStyle>
          <a:p>
            <a:pPr algn="ctr">
              <a:spcAft>
                <a:spcPts val="0"/>
              </a:spcAft>
            </a:pPr>
            <a:r>
              <a:rPr lang="en-US" sz="6000" b="1" dirty="0"/>
              <a:t>52</a:t>
            </a:r>
            <a:r>
              <a:rPr lang="en-US" sz="6000" b="1" baseline="30000" dirty="0"/>
              <a:t>%</a:t>
            </a:r>
            <a:endParaRPr lang="en-US" sz="6000" b="1" dirty="0"/>
          </a:p>
          <a:p>
            <a:pPr marL="0" lvl="1" indent="0" algn="ctr">
              <a:spcAft>
                <a:spcPts val="0"/>
              </a:spcAft>
              <a:buNone/>
            </a:pPr>
            <a:r>
              <a:rPr lang="en-US" dirty="0"/>
              <a:t>Take pictures/</a:t>
            </a:r>
          </a:p>
          <a:p>
            <a:pPr marL="0" lvl="1" indent="0" algn="ctr">
              <a:spcAft>
                <a:spcPts val="0"/>
              </a:spcAft>
              <a:buNone/>
            </a:pPr>
            <a:r>
              <a:rPr lang="en-US" dirty="0"/>
              <a:t>record video </a:t>
            </a:r>
            <a:r>
              <a:rPr lang="en-US" baseline="30000" dirty="0"/>
              <a:t>2</a:t>
            </a:r>
          </a:p>
          <a:p>
            <a:pPr marL="0" lvl="1" indent="0" algn="ctr">
              <a:spcAft>
                <a:spcPts val="0"/>
              </a:spcAft>
              <a:buNone/>
            </a:pPr>
            <a:endParaRPr lang="en-US" dirty="0"/>
          </a:p>
        </p:txBody>
      </p:sp>
      <p:sp>
        <p:nvSpPr>
          <p:cNvPr id="42" name="Content Placeholder 2">
            <a:extLst>
              <a:ext uri="{FF2B5EF4-FFF2-40B4-BE49-F238E27FC236}">
                <a16:creationId xmlns:a16="http://schemas.microsoft.com/office/drawing/2014/main" id="{AAF3593A-DE63-CE44-9B55-A65D8EBB8579}"/>
              </a:ext>
            </a:extLst>
          </p:cNvPr>
          <p:cNvSpPr txBox="1">
            <a:spLocks/>
          </p:cNvSpPr>
          <p:nvPr/>
        </p:nvSpPr>
        <p:spPr>
          <a:xfrm>
            <a:off x="6332024" y="4654683"/>
            <a:ext cx="3476611" cy="1631249"/>
          </a:xfrm>
          <a:prstGeom prst="rect">
            <a:avLst/>
          </a:prstGeom>
        </p:spPr>
        <p:txBody>
          <a:bodyPr vert="horz" lIns="0" tIns="0" rIns="0" bIns="0" spcCol="493776" rtlCol="0">
            <a:noAutofit/>
          </a:bodyPr>
          <a:lstStyle>
            <a:lvl1pPr marL="0" indent="0" algn="l" defTabSz="457200" rtl="0" eaLnBrk="1" latinLnBrk="0" hangingPunct="1">
              <a:lnSpc>
                <a:spcPct val="100000"/>
              </a:lnSpc>
              <a:spcBef>
                <a:spcPts val="0"/>
              </a:spcBef>
              <a:spcAft>
                <a:spcPts val="800"/>
              </a:spcAft>
              <a:buClr>
                <a:schemeClr val="bg1"/>
              </a:buClr>
              <a:buFontTx/>
              <a:buNone/>
              <a:defRPr sz="2400" kern="1200">
                <a:solidFill>
                  <a:schemeClr val="bg1"/>
                </a:solidFill>
                <a:latin typeface="+mn-lt"/>
                <a:ea typeface="+mn-ea"/>
                <a:cs typeface="ATT Aleck Sans" panose="020B0503020203020204" pitchFamily="34" charset="0"/>
              </a:defRPr>
            </a:lvl1pPr>
            <a:lvl2pPr marL="285750" indent="-285750" algn="l" defTabSz="457200" rtl="0" eaLnBrk="1" latinLnBrk="0" hangingPunct="1">
              <a:lnSpc>
                <a:spcPct val="100000"/>
              </a:lnSpc>
              <a:spcBef>
                <a:spcPts val="0"/>
              </a:spcBef>
              <a:spcAft>
                <a:spcPts val="800"/>
              </a:spcAft>
              <a:buClr>
                <a:schemeClr val="bg1"/>
              </a:buClr>
              <a:buFont typeface="ATT Aleck Sans" panose="020B0604020202020204" pitchFamily="34" charset="0"/>
              <a:buChar char="•"/>
              <a:defRPr sz="1400" kern="1200" baseline="0">
                <a:solidFill>
                  <a:schemeClr val="bg1"/>
                </a:solidFill>
                <a:latin typeface="+mn-lt"/>
                <a:ea typeface="+mn-ea"/>
                <a:cs typeface="ATT Aleck Sans" panose="020B0503020203020204" pitchFamily="34" charset="0"/>
              </a:defRPr>
            </a:lvl2pPr>
            <a:lvl3pPr marL="457200" indent="-228600" algn="l" defTabSz="457200" rtl="0" eaLnBrk="1" latinLnBrk="0" hangingPunct="1">
              <a:lnSpc>
                <a:spcPct val="100000"/>
              </a:lnSpc>
              <a:spcBef>
                <a:spcPts val="0"/>
              </a:spcBef>
              <a:spcAft>
                <a:spcPts val="800"/>
              </a:spcAft>
              <a:buClr>
                <a:schemeClr val="bg1"/>
              </a:buClr>
              <a:buFont typeface="ATT Aleck Sans" panose="020F0502020204030204" pitchFamily="34" charset="0"/>
              <a:buChar char="‒"/>
              <a:defRPr sz="1400" kern="1200" baseline="0">
                <a:solidFill>
                  <a:schemeClr val="bg1"/>
                </a:solidFill>
                <a:latin typeface="+mn-lt"/>
                <a:ea typeface="+mn-ea"/>
                <a:cs typeface="ATT Aleck Sans" panose="020B0503020203020204" pitchFamily="34" charset="0"/>
              </a:defRPr>
            </a:lvl3pPr>
            <a:lvl4pPr marL="685800" indent="-228600" algn="l" defTabSz="457200" rtl="0" eaLnBrk="1" latinLnBrk="0" hangingPunct="1">
              <a:lnSpc>
                <a:spcPct val="100000"/>
              </a:lnSpc>
              <a:spcBef>
                <a:spcPts val="0"/>
              </a:spcBef>
              <a:spcAft>
                <a:spcPts val="800"/>
              </a:spcAft>
              <a:buClr>
                <a:schemeClr val="bg1"/>
              </a:buClr>
              <a:buSzPct val="75000"/>
              <a:buFont typeface="ATT Aleck Sans" panose="05000000000000000000" pitchFamily="2" charset="2"/>
              <a:buChar char="§"/>
              <a:defRPr sz="1400" kern="1200">
                <a:solidFill>
                  <a:schemeClr val="bg1"/>
                </a:solidFill>
                <a:latin typeface="+mn-lt"/>
                <a:ea typeface="+mn-ea"/>
                <a:cs typeface="ATT Aleck Sans" panose="020B0503020203020204" pitchFamily="34" charset="0"/>
              </a:defRPr>
            </a:lvl4pPr>
            <a:lvl5pPr marL="914400" indent="-228600" algn="l" defTabSz="457200" rtl="0" eaLnBrk="1" latinLnBrk="0" hangingPunct="1">
              <a:lnSpc>
                <a:spcPct val="100000"/>
              </a:lnSpc>
              <a:spcBef>
                <a:spcPts val="0"/>
              </a:spcBef>
              <a:spcAft>
                <a:spcPts val="800"/>
              </a:spcAft>
              <a:buClr>
                <a:schemeClr val="bg1"/>
              </a:buClr>
              <a:buSzPct val="60000"/>
              <a:buFont typeface="ATT Aleck Sans" panose="02070309020205020404" pitchFamily="49" charset="0"/>
              <a:buChar char="o"/>
              <a:defRPr sz="1400" kern="1200">
                <a:solidFill>
                  <a:schemeClr val="bg1"/>
                </a:solidFill>
                <a:latin typeface="+mn-lt"/>
                <a:ea typeface="+mn-ea"/>
                <a:cs typeface="ATT Aleck Sans" panose="020B0503020203020204" pitchFamily="34" charset="0"/>
              </a:defRPr>
            </a:lvl5pPr>
            <a:lvl6pPr marL="11430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baseline="0">
                <a:solidFill>
                  <a:schemeClr val="tx1"/>
                </a:solidFill>
                <a:latin typeface="+mn-lt"/>
                <a:ea typeface="+mn-ea"/>
                <a:cs typeface="ATT Aleck Sans" panose="020B0503020203020204" pitchFamily="34" charset="0"/>
              </a:defRPr>
            </a:lvl6pPr>
            <a:lvl7pPr marL="13716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ATT Aleck Sans" panose="020B0503020203020204" pitchFamily="34" charset="0"/>
              </a:defRPr>
            </a:lvl7pPr>
            <a:lvl8pPr marL="16002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8pPr>
            <a:lvl9pPr marL="18288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9pPr>
          </a:lstStyle>
          <a:p>
            <a:pPr algn="ctr">
              <a:spcAft>
                <a:spcPts val="0"/>
              </a:spcAft>
            </a:pPr>
            <a:r>
              <a:rPr lang="en-US" sz="6000" b="1" dirty="0"/>
              <a:t>40</a:t>
            </a:r>
            <a:r>
              <a:rPr lang="en-US" sz="6000" b="1" baseline="30000" dirty="0"/>
              <a:t>%</a:t>
            </a:r>
            <a:endParaRPr lang="en-US" sz="6000" b="1" dirty="0"/>
          </a:p>
          <a:p>
            <a:pPr marL="0" lvl="1" indent="0" algn="ctr">
              <a:spcAft>
                <a:spcPts val="0"/>
              </a:spcAft>
              <a:buNone/>
            </a:pPr>
            <a:r>
              <a:rPr lang="en-US" dirty="0"/>
              <a:t>Use video chat apps </a:t>
            </a:r>
            <a:r>
              <a:rPr lang="en-US" baseline="30000" dirty="0"/>
              <a:t>2</a:t>
            </a:r>
          </a:p>
          <a:p>
            <a:pPr marL="0" lvl="1" indent="0" algn="ctr">
              <a:buFont typeface="ATT Aleck Sans" panose="020B0604020202020204" pitchFamily="34" charset="0"/>
              <a:buNone/>
            </a:pPr>
            <a:endParaRPr lang="en-US" dirty="0"/>
          </a:p>
        </p:txBody>
      </p:sp>
      <p:sp>
        <p:nvSpPr>
          <p:cNvPr id="43" name="Content Placeholder 3">
            <a:extLst>
              <a:ext uri="{FF2B5EF4-FFF2-40B4-BE49-F238E27FC236}">
                <a16:creationId xmlns:a16="http://schemas.microsoft.com/office/drawing/2014/main" id="{80705597-1A4D-BD41-BDF8-20756F74CE83}"/>
              </a:ext>
            </a:extLst>
          </p:cNvPr>
          <p:cNvSpPr txBox="1">
            <a:spLocks/>
          </p:cNvSpPr>
          <p:nvPr/>
        </p:nvSpPr>
        <p:spPr>
          <a:xfrm>
            <a:off x="8371346" y="4654683"/>
            <a:ext cx="3474720" cy="1627632"/>
          </a:xfrm>
          <a:prstGeom prst="rect">
            <a:avLst/>
          </a:prstGeom>
        </p:spPr>
        <p:txBody>
          <a:bodyPr vert="horz" lIns="0" tIns="0" rIns="0" bIns="0" spcCol="493776" rtlCol="0">
            <a:noAutofit/>
          </a:bodyPr>
          <a:lstStyle>
            <a:lvl1pPr marL="0" indent="0" algn="l" defTabSz="457200" rtl="0" eaLnBrk="1" latinLnBrk="0" hangingPunct="1">
              <a:lnSpc>
                <a:spcPct val="100000"/>
              </a:lnSpc>
              <a:spcBef>
                <a:spcPts val="0"/>
              </a:spcBef>
              <a:spcAft>
                <a:spcPts val="800"/>
              </a:spcAft>
              <a:buClr>
                <a:schemeClr val="bg1"/>
              </a:buClr>
              <a:buFontTx/>
              <a:buNone/>
              <a:defRPr sz="2400" kern="1200">
                <a:solidFill>
                  <a:schemeClr val="bg1"/>
                </a:solidFill>
                <a:latin typeface="+mn-lt"/>
                <a:ea typeface="+mn-ea"/>
                <a:cs typeface="ATT Aleck Sans" panose="020B0503020203020204" pitchFamily="34" charset="0"/>
              </a:defRPr>
            </a:lvl1pPr>
            <a:lvl2pPr marL="285750" indent="-285750" algn="l" defTabSz="457200" rtl="0" eaLnBrk="1" latinLnBrk="0" hangingPunct="1">
              <a:lnSpc>
                <a:spcPct val="100000"/>
              </a:lnSpc>
              <a:spcBef>
                <a:spcPts val="0"/>
              </a:spcBef>
              <a:spcAft>
                <a:spcPts val="800"/>
              </a:spcAft>
              <a:buClr>
                <a:schemeClr val="bg1"/>
              </a:buClr>
              <a:buFont typeface="ATT Aleck Sans" panose="020B0604020202020204" pitchFamily="34" charset="0"/>
              <a:buChar char="•"/>
              <a:defRPr sz="1400" kern="1200" baseline="0">
                <a:solidFill>
                  <a:schemeClr val="bg1"/>
                </a:solidFill>
                <a:latin typeface="+mn-lt"/>
                <a:ea typeface="+mn-ea"/>
                <a:cs typeface="ATT Aleck Sans" panose="020B0503020203020204" pitchFamily="34" charset="0"/>
              </a:defRPr>
            </a:lvl2pPr>
            <a:lvl3pPr marL="457200" indent="-228600" algn="l" defTabSz="457200" rtl="0" eaLnBrk="1" latinLnBrk="0" hangingPunct="1">
              <a:lnSpc>
                <a:spcPct val="100000"/>
              </a:lnSpc>
              <a:spcBef>
                <a:spcPts val="0"/>
              </a:spcBef>
              <a:spcAft>
                <a:spcPts val="800"/>
              </a:spcAft>
              <a:buClr>
                <a:schemeClr val="bg1"/>
              </a:buClr>
              <a:buFont typeface="ATT Aleck Sans" panose="020F0502020204030204" pitchFamily="34" charset="0"/>
              <a:buChar char="‒"/>
              <a:defRPr sz="1400" kern="1200" baseline="0">
                <a:solidFill>
                  <a:schemeClr val="bg1"/>
                </a:solidFill>
                <a:latin typeface="+mn-lt"/>
                <a:ea typeface="+mn-ea"/>
                <a:cs typeface="ATT Aleck Sans" panose="020B0503020203020204" pitchFamily="34" charset="0"/>
              </a:defRPr>
            </a:lvl3pPr>
            <a:lvl4pPr marL="685800" indent="-228600" algn="l" defTabSz="457200" rtl="0" eaLnBrk="1" latinLnBrk="0" hangingPunct="1">
              <a:lnSpc>
                <a:spcPct val="100000"/>
              </a:lnSpc>
              <a:spcBef>
                <a:spcPts val="0"/>
              </a:spcBef>
              <a:spcAft>
                <a:spcPts val="800"/>
              </a:spcAft>
              <a:buClr>
                <a:schemeClr val="bg1"/>
              </a:buClr>
              <a:buSzPct val="75000"/>
              <a:buFont typeface="ATT Aleck Sans" panose="05000000000000000000" pitchFamily="2" charset="2"/>
              <a:buChar char="§"/>
              <a:defRPr sz="1400" kern="1200">
                <a:solidFill>
                  <a:schemeClr val="bg1"/>
                </a:solidFill>
                <a:latin typeface="+mn-lt"/>
                <a:ea typeface="+mn-ea"/>
                <a:cs typeface="ATT Aleck Sans" panose="020B0503020203020204" pitchFamily="34" charset="0"/>
              </a:defRPr>
            </a:lvl4pPr>
            <a:lvl5pPr marL="914400" indent="-228600" algn="l" defTabSz="457200" rtl="0" eaLnBrk="1" latinLnBrk="0" hangingPunct="1">
              <a:lnSpc>
                <a:spcPct val="100000"/>
              </a:lnSpc>
              <a:spcBef>
                <a:spcPts val="0"/>
              </a:spcBef>
              <a:spcAft>
                <a:spcPts val="800"/>
              </a:spcAft>
              <a:buClr>
                <a:schemeClr val="bg1"/>
              </a:buClr>
              <a:buSzPct val="60000"/>
              <a:buFont typeface="ATT Aleck Sans" panose="02070309020205020404" pitchFamily="49" charset="0"/>
              <a:buChar char="o"/>
              <a:defRPr sz="1400" kern="1200">
                <a:solidFill>
                  <a:schemeClr val="bg1"/>
                </a:solidFill>
                <a:latin typeface="+mn-lt"/>
                <a:ea typeface="+mn-ea"/>
                <a:cs typeface="ATT Aleck Sans" panose="020B0503020203020204" pitchFamily="34" charset="0"/>
              </a:defRPr>
            </a:lvl5pPr>
            <a:lvl6pPr marL="11430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baseline="0">
                <a:solidFill>
                  <a:schemeClr val="tx1"/>
                </a:solidFill>
                <a:latin typeface="+mn-lt"/>
                <a:ea typeface="+mn-ea"/>
                <a:cs typeface="ATT Aleck Sans" panose="020B0503020203020204" pitchFamily="34" charset="0"/>
              </a:defRPr>
            </a:lvl6pPr>
            <a:lvl7pPr marL="13716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ATT Aleck Sans" panose="020B0503020203020204" pitchFamily="34" charset="0"/>
              </a:defRPr>
            </a:lvl7pPr>
            <a:lvl8pPr marL="16002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8pPr>
            <a:lvl9pPr marL="18288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9pPr>
          </a:lstStyle>
          <a:p>
            <a:pPr algn="ctr">
              <a:spcAft>
                <a:spcPts val="0"/>
              </a:spcAft>
            </a:pPr>
            <a:r>
              <a:rPr lang="en-US" sz="6000" b="1" dirty="0"/>
              <a:t>38</a:t>
            </a:r>
            <a:r>
              <a:rPr lang="en-US" sz="6000" b="1" baseline="30000" dirty="0"/>
              <a:t>%</a:t>
            </a:r>
            <a:endParaRPr lang="en-US" sz="6000" b="1" dirty="0"/>
          </a:p>
          <a:p>
            <a:pPr marL="0" lvl="1" indent="0" algn="ctr">
              <a:spcAft>
                <a:spcPts val="0"/>
              </a:spcAft>
              <a:buNone/>
            </a:pPr>
            <a:r>
              <a:rPr lang="en-US" dirty="0"/>
              <a:t>Play games </a:t>
            </a:r>
            <a:r>
              <a:rPr lang="en-US" baseline="30000" dirty="0"/>
              <a:t>2</a:t>
            </a:r>
          </a:p>
          <a:p>
            <a:pPr marL="0" lvl="1" indent="0" algn="ctr">
              <a:buFont typeface="ATT Aleck Sans" panose="020B0604020202020204" pitchFamily="34" charset="0"/>
              <a:buNone/>
            </a:pPr>
            <a:endParaRPr lang="en-US" dirty="0"/>
          </a:p>
        </p:txBody>
      </p:sp>
      <p:pic>
        <p:nvPicPr>
          <p:cNvPr id="46" name="Graphic 45">
            <a:extLst>
              <a:ext uri="{FF2B5EF4-FFF2-40B4-BE49-F238E27FC236}">
                <a16:creationId xmlns:a16="http://schemas.microsoft.com/office/drawing/2014/main" id="{0283177F-06F3-1E42-82ED-A1BC0DE06DB1}"/>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613452" y="1445932"/>
            <a:ext cx="685800" cy="685800"/>
          </a:xfrm>
          <a:prstGeom prst="rect">
            <a:avLst/>
          </a:prstGeom>
        </p:spPr>
      </p:pic>
      <p:pic>
        <p:nvPicPr>
          <p:cNvPr id="47" name="Graphic 46">
            <a:extLst>
              <a:ext uri="{FF2B5EF4-FFF2-40B4-BE49-F238E27FC236}">
                <a16:creationId xmlns:a16="http://schemas.microsoft.com/office/drawing/2014/main" id="{AE5339E9-2558-6B44-AE1D-B150E7F9BA53}"/>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706071" y="3922925"/>
            <a:ext cx="685800" cy="685800"/>
          </a:xfrm>
          <a:prstGeom prst="rect">
            <a:avLst/>
          </a:prstGeom>
        </p:spPr>
      </p:pic>
      <p:pic>
        <p:nvPicPr>
          <p:cNvPr id="48" name="Graphic 47">
            <a:extLst>
              <a:ext uri="{FF2B5EF4-FFF2-40B4-BE49-F238E27FC236}">
                <a16:creationId xmlns:a16="http://schemas.microsoft.com/office/drawing/2014/main" id="{2E881CCC-ADDA-3A49-8CDB-4ED5B20056A1}"/>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9761468" y="3863921"/>
            <a:ext cx="685800" cy="685800"/>
          </a:xfrm>
          <a:prstGeom prst="rect">
            <a:avLst/>
          </a:prstGeom>
        </p:spPr>
      </p:pic>
      <p:pic>
        <p:nvPicPr>
          <p:cNvPr id="50" name="Graphic 49">
            <a:extLst>
              <a:ext uri="{FF2B5EF4-FFF2-40B4-BE49-F238E27FC236}">
                <a16:creationId xmlns:a16="http://schemas.microsoft.com/office/drawing/2014/main" id="{D7F7E63B-6A4C-054E-87D3-CD322AB4F6E5}"/>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7726484" y="3874430"/>
            <a:ext cx="685800" cy="685800"/>
          </a:xfrm>
          <a:prstGeom prst="rect">
            <a:avLst/>
          </a:prstGeom>
        </p:spPr>
      </p:pic>
      <p:pic>
        <p:nvPicPr>
          <p:cNvPr id="51" name="Graphic 50">
            <a:extLst>
              <a:ext uri="{FF2B5EF4-FFF2-40B4-BE49-F238E27FC236}">
                <a16:creationId xmlns:a16="http://schemas.microsoft.com/office/drawing/2014/main" id="{D380BC5E-22EA-C947-A164-33804964411D}"/>
              </a:ext>
            </a:extLst>
          </p:cNvPr>
          <p:cNvPicPr>
            <a:picLocks noChangeAspect="1"/>
          </p:cNvPicPr>
          <p:nvPr/>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7726484" y="1445932"/>
            <a:ext cx="685800" cy="685800"/>
          </a:xfrm>
          <a:prstGeom prst="rect">
            <a:avLst/>
          </a:prstGeom>
        </p:spPr>
      </p:pic>
      <p:pic>
        <p:nvPicPr>
          <p:cNvPr id="52" name="Graphic 51">
            <a:extLst>
              <a:ext uri="{FF2B5EF4-FFF2-40B4-BE49-F238E27FC236}">
                <a16:creationId xmlns:a16="http://schemas.microsoft.com/office/drawing/2014/main" id="{8AB75872-A486-1F46-9239-0160624DB6F0}"/>
              </a:ext>
            </a:extLst>
          </p:cNvPr>
          <p:cNvPicPr>
            <a:picLocks noChangeAspect="1"/>
          </p:cNvPicPr>
          <p:nvPr/>
        </p:nvPicPr>
        <p:blipFill>
          <a:blip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5643298" y="3863921"/>
            <a:ext cx="685800" cy="685800"/>
          </a:xfrm>
          <a:prstGeom prst="rect">
            <a:avLst/>
          </a:prstGeom>
        </p:spPr>
      </p:pic>
      <p:pic>
        <p:nvPicPr>
          <p:cNvPr id="54" name="Graphic 53">
            <a:extLst>
              <a:ext uri="{FF2B5EF4-FFF2-40B4-BE49-F238E27FC236}">
                <a16:creationId xmlns:a16="http://schemas.microsoft.com/office/drawing/2014/main" id="{3EFFA104-1F35-9749-981D-9C00999B7106}"/>
              </a:ext>
            </a:extLst>
          </p:cNvPr>
          <p:cNvPicPr>
            <a:picLocks noChangeAspect="1"/>
          </p:cNvPicPr>
          <p:nvPr/>
        </p:nvPicPr>
        <p:blipFill>
          <a:blip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1704604" y="1491890"/>
            <a:ext cx="685800" cy="685800"/>
          </a:xfrm>
          <a:prstGeom prst="rect">
            <a:avLst/>
          </a:prstGeom>
        </p:spPr>
      </p:pic>
      <p:pic>
        <p:nvPicPr>
          <p:cNvPr id="55" name="Graphic 54">
            <a:extLst>
              <a:ext uri="{FF2B5EF4-FFF2-40B4-BE49-F238E27FC236}">
                <a16:creationId xmlns:a16="http://schemas.microsoft.com/office/drawing/2014/main" id="{64383D99-D200-C347-B7C3-56A68BB0D21D}"/>
              </a:ext>
            </a:extLst>
          </p:cNvPr>
          <p:cNvPicPr>
            <a:picLocks noChangeAspect="1"/>
          </p:cNvPicPr>
          <p:nvPr/>
        </p:nvPicPr>
        <p:blipFill>
          <a:blip r:embed="rId21" cstate="email">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3641568" y="3897580"/>
            <a:ext cx="685800" cy="685800"/>
          </a:xfrm>
          <a:prstGeom prst="rect">
            <a:avLst/>
          </a:prstGeom>
        </p:spPr>
      </p:pic>
      <p:pic>
        <p:nvPicPr>
          <p:cNvPr id="56" name="Graphic 55">
            <a:extLst>
              <a:ext uri="{FF2B5EF4-FFF2-40B4-BE49-F238E27FC236}">
                <a16:creationId xmlns:a16="http://schemas.microsoft.com/office/drawing/2014/main" id="{854444AE-CE8F-2A44-9529-7CEEEA853C2F}"/>
              </a:ext>
            </a:extLst>
          </p:cNvPr>
          <p:cNvPicPr>
            <a:picLocks noChangeAspect="1"/>
          </p:cNvPicPr>
          <p:nvPr/>
        </p:nvPicPr>
        <p:blipFill>
          <a:blip r:embed="rId23" cstate="email">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a:off x="5669968" y="1397259"/>
            <a:ext cx="685800" cy="685800"/>
          </a:xfrm>
          <a:prstGeom prst="rect">
            <a:avLst/>
          </a:prstGeom>
        </p:spPr>
      </p:pic>
      <p:sp>
        <p:nvSpPr>
          <p:cNvPr id="28" name="TextBox 27">
            <a:extLst>
              <a:ext uri="{FF2B5EF4-FFF2-40B4-BE49-F238E27FC236}">
                <a16:creationId xmlns:a16="http://schemas.microsoft.com/office/drawing/2014/main" id="{51E93739-932A-3A44-B397-AF66FDDC8FB3}"/>
              </a:ext>
            </a:extLst>
          </p:cNvPr>
          <p:cNvSpPr txBox="1"/>
          <p:nvPr/>
        </p:nvSpPr>
        <p:spPr>
          <a:xfrm>
            <a:off x="7254015" y="6445895"/>
            <a:ext cx="4030428" cy="412106"/>
          </a:xfrm>
          <a:prstGeom prst="rect">
            <a:avLst/>
          </a:prstGeom>
          <a:noFill/>
        </p:spPr>
        <p:txBody>
          <a:bodyPr wrap="square" lIns="0" tIns="0" rIns="0" bIns="0" rtlCol="0">
            <a:noAutofit/>
          </a:bodyPr>
          <a:lstStyle/>
          <a:p>
            <a:r>
              <a:rPr lang="en-US" sz="800" i="1" baseline="30000" dirty="0">
                <a:solidFill>
                  <a:schemeClr val="bg1"/>
                </a:solidFill>
                <a:latin typeface="ATT Aleck Sans Light" panose="020B0403020203020204" pitchFamily="34" charset="0"/>
                <a:cs typeface="ATT Aleck Sans Light" panose="020B0403020203020204" pitchFamily="34" charset="0"/>
              </a:rPr>
              <a:t>2 </a:t>
            </a:r>
            <a:r>
              <a:rPr lang="en-US" sz="800" i="1" dirty="0">
                <a:solidFill>
                  <a:schemeClr val="bg1"/>
                </a:solidFill>
                <a:latin typeface="ATT Aleck Sans Light" panose="020B0403020203020204" pitchFamily="34" charset="0"/>
                <a:cs typeface="ATT Aleck Sans Light" panose="020B0403020203020204" pitchFamily="34" charset="0"/>
              </a:rPr>
              <a:t>Online survey with 603 respondents (total distracted drivers n=489) conducted by Kantar Added Value. Data represented here were collected October 2019-December 2019. National panel sample (ages 15-54, drive, and have a smartphone).</a:t>
            </a:r>
          </a:p>
        </p:txBody>
      </p:sp>
      <p:sp>
        <p:nvSpPr>
          <p:cNvPr id="27" name="TextBox 26">
            <a:extLst>
              <a:ext uri="{FF2B5EF4-FFF2-40B4-BE49-F238E27FC236}">
                <a16:creationId xmlns:a16="http://schemas.microsoft.com/office/drawing/2014/main" id="{A8E096EB-A856-485A-916D-EB6753A06C39}"/>
              </a:ext>
            </a:extLst>
          </p:cNvPr>
          <p:cNvSpPr txBox="1"/>
          <p:nvPr/>
        </p:nvSpPr>
        <p:spPr>
          <a:xfrm>
            <a:off x="4141693" y="6445895"/>
            <a:ext cx="2917263" cy="412106"/>
          </a:xfrm>
          <a:prstGeom prst="rect">
            <a:avLst/>
          </a:prstGeom>
          <a:noFill/>
        </p:spPr>
        <p:txBody>
          <a:bodyPr wrap="square" lIns="0" tIns="0" rIns="0" bIns="0" rtlCol="0">
            <a:noAutofit/>
          </a:bodyPr>
          <a:lstStyle/>
          <a:p>
            <a:r>
              <a:rPr lang="en-US" sz="800" baseline="30000" dirty="0">
                <a:solidFill>
                  <a:schemeClr val="bg1"/>
                </a:solidFill>
                <a:latin typeface="ATT Aleck Sans Light" panose="020B0604020202020204" charset="0"/>
                <a:cs typeface="ATT Aleck Sans Light" panose="020B0604020202020204" charset="0"/>
              </a:rPr>
              <a:t>1 </a:t>
            </a:r>
            <a:r>
              <a:rPr lang="en-US" sz="800" i="1" dirty="0">
                <a:solidFill>
                  <a:schemeClr val="bg1"/>
                </a:solidFill>
                <a:latin typeface="ATT Aleck Sans Light" panose="020B0604020202020204" charset="0"/>
                <a:ea typeface="Calibri" panose="020F0502020204030204" pitchFamily="34" charset="0"/>
                <a:cs typeface="ATT Aleck Sans Light" panose="020B0604020202020204" charset="0"/>
              </a:rPr>
              <a:t>U.S. Department of Transportation National Highway Traffic Safety Administration, Distracted Driving 2018 (</a:t>
            </a:r>
            <a:r>
              <a:rPr lang="en-US" sz="800" i="1" u="sng" dirty="0">
                <a:solidFill>
                  <a:schemeClr val="bg1"/>
                </a:solidFill>
                <a:latin typeface="ATT Aleck Sans Light" panose="020B0604020202020204" charset="0"/>
                <a:ea typeface="Calibri" panose="020F0502020204030204" pitchFamily="34" charset="0"/>
                <a:cs typeface="ATT Aleck Sans Light" panose="020B0604020202020204" charset="0"/>
                <a:hlinkClick r:id="rId25">
                  <a:extLst>
                    <a:ext uri="{A12FA001-AC4F-418D-AE19-62706E023703}">
                      <ahyp:hlinkClr xmlns:ahyp="http://schemas.microsoft.com/office/drawing/2018/hyperlinkcolor" val="tx"/>
                    </a:ext>
                  </a:extLst>
                </a:hlinkClick>
              </a:rPr>
              <a:t>Traffic Safety Facts Research Note</a:t>
            </a:r>
            <a:r>
              <a:rPr lang="en-US" sz="800" i="1" dirty="0">
                <a:solidFill>
                  <a:schemeClr val="bg1"/>
                </a:solidFill>
                <a:latin typeface="ATT Aleck Sans Light" panose="020B0604020202020204" charset="0"/>
                <a:ea typeface="Calibri" panose="020F0502020204030204" pitchFamily="34" charset="0"/>
                <a:cs typeface="ATT Aleck Sans Light" panose="020B0604020202020204" charset="0"/>
              </a:rPr>
              <a:t>, April 2020, Table 2 &amp; Table 4)</a:t>
            </a:r>
            <a:endParaRPr lang="en-US" sz="800" i="1" dirty="0">
              <a:solidFill>
                <a:schemeClr val="bg1"/>
              </a:solidFill>
              <a:latin typeface="ATT Aleck Sans Light" panose="020B0604020202020204" charset="0"/>
              <a:cs typeface="ATT Aleck Sans Light" panose="020B0604020202020204" charset="0"/>
            </a:endParaRPr>
          </a:p>
        </p:txBody>
      </p:sp>
      <p:sp>
        <p:nvSpPr>
          <p:cNvPr id="30" name="Footer Placeholder">
            <a:extLst>
              <a:ext uri="{FF2B5EF4-FFF2-40B4-BE49-F238E27FC236}">
                <a16:creationId xmlns:a16="http://schemas.microsoft.com/office/drawing/2014/main" id="{C381C36B-76B7-CF4C-9C4C-DE935E41052D}"/>
              </a:ext>
            </a:extLst>
          </p:cNvPr>
          <p:cNvSpPr txBox="1">
            <a:spLocks/>
          </p:cNvSpPr>
          <p:nvPr/>
        </p:nvSpPr>
        <p:spPr>
          <a:xfrm>
            <a:off x="897153" y="6514012"/>
            <a:ext cx="6242270" cy="192024"/>
          </a:xfrm>
          <a:prstGeom prst="rect">
            <a:avLst/>
          </a:prstGeom>
        </p:spPr>
        <p:txBody>
          <a:bodyPr vert="horz" lIns="0" tIns="0" rIns="0" bIns="0" spcCol="493776" rtlCol="0">
            <a:noAutofit/>
          </a:bodyPr>
          <a:lstStyle>
            <a:lvl1pPr marL="0" indent="0" algn="l" defTabSz="457200" rtl="0" eaLnBrk="1" latinLnBrk="0" hangingPunct="1">
              <a:lnSpc>
                <a:spcPct val="100000"/>
              </a:lnSpc>
              <a:spcBef>
                <a:spcPts val="0"/>
              </a:spcBef>
              <a:spcAft>
                <a:spcPts val="800"/>
              </a:spcAft>
              <a:buClr>
                <a:schemeClr val="bg1"/>
              </a:buClr>
              <a:buFontTx/>
              <a:buNone/>
              <a:defRPr sz="2400" kern="1200">
                <a:solidFill>
                  <a:schemeClr val="bg1"/>
                </a:solidFill>
                <a:latin typeface="+mn-lt"/>
                <a:ea typeface="+mn-ea"/>
                <a:cs typeface="ATT Aleck Sans" panose="020B0503020203020204" pitchFamily="34" charset="0"/>
              </a:defRPr>
            </a:lvl1pPr>
            <a:lvl2pPr marL="285750" indent="-285750" algn="l" defTabSz="457200" rtl="0" eaLnBrk="1" latinLnBrk="0" hangingPunct="1">
              <a:lnSpc>
                <a:spcPct val="100000"/>
              </a:lnSpc>
              <a:spcBef>
                <a:spcPts val="0"/>
              </a:spcBef>
              <a:spcAft>
                <a:spcPts val="800"/>
              </a:spcAft>
              <a:buClr>
                <a:schemeClr val="bg1"/>
              </a:buClr>
              <a:buFont typeface="ATT Aleck Sans" panose="020B0604020202020204" pitchFamily="34" charset="0"/>
              <a:buChar char="•"/>
              <a:defRPr sz="1400" kern="1200" baseline="0">
                <a:solidFill>
                  <a:schemeClr val="bg1"/>
                </a:solidFill>
                <a:latin typeface="+mn-lt"/>
                <a:ea typeface="+mn-ea"/>
                <a:cs typeface="ATT Aleck Sans" panose="020B0503020203020204" pitchFamily="34" charset="0"/>
              </a:defRPr>
            </a:lvl2pPr>
            <a:lvl3pPr marL="457200" indent="-228600" algn="l" defTabSz="457200" rtl="0" eaLnBrk="1" latinLnBrk="0" hangingPunct="1">
              <a:lnSpc>
                <a:spcPct val="100000"/>
              </a:lnSpc>
              <a:spcBef>
                <a:spcPts val="0"/>
              </a:spcBef>
              <a:spcAft>
                <a:spcPts val="800"/>
              </a:spcAft>
              <a:buClr>
                <a:schemeClr val="bg1"/>
              </a:buClr>
              <a:buFont typeface="ATT Aleck Sans" panose="020F0502020204030204" pitchFamily="34" charset="0"/>
              <a:buChar char="‒"/>
              <a:defRPr sz="1400" kern="1200" baseline="0">
                <a:solidFill>
                  <a:schemeClr val="bg1"/>
                </a:solidFill>
                <a:latin typeface="+mn-lt"/>
                <a:ea typeface="+mn-ea"/>
                <a:cs typeface="ATT Aleck Sans" panose="020B0503020203020204" pitchFamily="34" charset="0"/>
              </a:defRPr>
            </a:lvl3pPr>
            <a:lvl4pPr marL="685800" indent="-228600" algn="l" defTabSz="457200" rtl="0" eaLnBrk="1" latinLnBrk="0" hangingPunct="1">
              <a:lnSpc>
                <a:spcPct val="100000"/>
              </a:lnSpc>
              <a:spcBef>
                <a:spcPts val="0"/>
              </a:spcBef>
              <a:spcAft>
                <a:spcPts val="800"/>
              </a:spcAft>
              <a:buClr>
                <a:schemeClr val="bg1"/>
              </a:buClr>
              <a:buSzPct val="75000"/>
              <a:buFont typeface="ATT Aleck Sans" panose="05000000000000000000" pitchFamily="2" charset="2"/>
              <a:buChar char="§"/>
              <a:defRPr sz="1400" kern="1200">
                <a:solidFill>
                  <a:schemeClr val="bg1"/>
                </a:solidFill>
                <a:latin typeface="+mn-lt"/>
                <a:ea typeface="+mn-ea"/>
                <a:cs typeface="ATT Aleck Sans" panose="020B0503020203020204" pitchFamily="34" charset="0"/>
              </a:defRPr>
            </a:lvl4pPr>
            <a:lvl5pPr marL="914400" indent="-228600" algn="l" defTabSz="457200" rtl="0" eaLnBrk="1" latinLnBrk="0" hangingPunct="1">
              <a:lnSpc>
                <a:spcPct val="100000"/>
              </a:lnSpc>
              <a:spcBef>
                <a:spcPts val="0"/>
              </a:spcBef>
              <a:spcAft>
                <a:spcPts val="800"/>
              </a:spcAft>
              <a:buClr>
                <a:schemeClr val="bg1"/>
              </a:buClr>
              <a:buSzPct val="60000"/>
              <a:buFont typeface="ATT Aleck Sans" panose="02070309020205020404" pitchFamily="49" charset="0"/>
              <a:buChar char="o"/>
              <a:defRPr sz="1400" kern="1200">
                <a:solidFill>
                  <a:schemeClr val="bg1"/>
                </a:solidFill>
                <a:latin typeface="+mn-lt"/>
                <a:ea typeface="+mn-ea"/>
                <a:cs typeface="ATT Aleck Sans" panose="020B0503020203020204" pitchFamily="34" charset="0"/>
              </a:defRPr>
            </a:lvl5pPr>
            <a:lvl6pPr marL="11430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baseline="0">
                <a:solidFill>
                  <a:schemeClr val="tx1"/>
                </a:solidFill>
                <a:latin typeface="+mn-lt"/>
                <a:ea typeface="+mn-ea"/>
                <a:cs typeface="ATT Aleck Sans" panose="020B0503020203020204" pitchFamily="34" charset="0"/>
              </a:defRPr>
            </a:lvl6pPr>
            <a:lvl7pPr marL="13716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ATT Aleck Sans" panose="020B0503020203020204" pitchFamily="34" charset="0"/>
              </a:defRPr>
            </a:lvl7pPr>
            <a:lvl8pPr marL="16002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8pPr>
            <a:lvl9pPr marL="18288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9pPr>
          </a:lstStyle>
          <a:p>
            <a:r>
              <a:rPr lang="en-US" sz="800"/>
              <a:t>ICW/2021 / © 2021 AT&amp;T Intellectual Property - AT&amp;T Proprietary</a:t>
            </a:r>
          </a:p>
        </p:txBody>
      </p:sp>
    </p:spTree>
    <p:extLst>
      <p:ext uri="{BB962C8B-B14F-4D97-AF65-F5344CB8AC3E}">
        <p14:creationId xmlns:p14="http://schemas.microsoft.com/office/powerpoint/2010/main" val="310154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3B0FF64-531B-A34A-96C3-A1FD7DC8891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8" name="Rectangle 17">
            <a:extLst>
              <a:ext uri="{FF2B5EF4-FFF2-40B4-BE49-F238E27FC236}">
                <a16:creationId xmlns:a16="http://schemas.microsoft.com/office/drawing/2014/main" id="{56C5FD24-4A2C-1446-A4D9-8AD7491E4C01}"/>
              </a:ext>
            </a:extLst>
          </p:cNvPr>
          <p:cNvSpPr/>
          <p:nvPr/>
        </p:nvSpPr>
        <p:spPr>
          <a:xfrm>
            <a:off x="0" y="-53340"/>
            <a:ext cx="12192000" cy="6911340"/>
          </a:xfrm>
          <a:prstGeom prst="rect">
            <a:avLst/>
          </a:prstGeom>
          <a:solidFill>
            <a:schemeClr val="accent1">
              <a:alpha val="22000"/>
            </a:schemeClr>
          </a:solidFill>
          <a:ln w="12700">
            <a:noFill/>
          </a:ln>
          <a:effectLst>
            <a:glow rad="127000">
              <a:schemeClr val="bg1">
                <a:alpha val="33000"/>
              </a:schemeClr>
            </a:glow>
          </a:effectLst>
        </p:spPr>
        <p:style>
          <a:lnRef idx="0">
            <a:schemeClr val="dk1"/>
          </a:lnRef>
          <a:fillRef idx="1">
            <a:schemeClr val="accent1"/>
          </a:fillRef>
          <a:effectRef idx="0">
            <a:schemeClr val="dk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rmAutofit/>
          </a:bodyPr>
          <a:lstStyle/>
          <a:p>
            <a:pPr marL="0" marR="0" indent="0" algn="l" defTabSz="457200" rtl="0" eaLnBrk="1" fontAlgn="auto" latinLnBrk="0" hangingPunct="1">
              <a:lnSpc>
                <a:spcPct val="100000"/>
              </a:lnSpc>
              <a:spcBef>
                <a:spcPts val="0"/>
              </a:spcBef>
              <a:spcAft>
                <a:spcPts val="800"/>
              </a:spcAft>
              <a:buClr>
                <a:schemeClr val="tx2"/>
              </a:buClr>
              <a:buSzTx/>
              <a:buFont typeface="ATT Aleck Sans" panose="020B0604020202020204" pitchFamily="34" charset="0"/>
              <a:buNone/>
              <a:tabLst/>
            </a:pPr>
            <a:endParaRPr kumimoji="0" lang="en-US" sz="2400" b="0" i="0" u="none" strike="noStrike" kern="1200" cap="none" spc="0" normalizeH="0" baseline="0" noProof="0">
              <a:ln>
                <a:noFill/>
              </a:ln>
              <a:solidFill>
                <a:schemeClr val="tx2"/>
              </a:solidFill>
              <a:effectLst/>
              <a:uLnTx/>
              <a:uFillTx/>
              <a:latin typeface="+mn-lt"/>
              <a:ea typeface="+mn-ea"/>
              <a:cs typeface="ATT Aleck Sans" panose="020B0503020203020204" pitchFamily="34" charset="0"/>
            </a:endParaRPr>
          </a:p>
        </p:txBody>
      </p:sp>
      <p:sp>
        <p:nvSpPr>
          <p:cNvPr id="3" name="Title">
            <a:extLst>
              <a:ext uri="{FF2B5EF4-FFF2-40B4-BE49-F238E27FC236}">
                <a16:creationId xmlns:a16="http://schemas.microsoft.com/office/drawing/2014/main" id="{9BBDE41E-FE47-7045-89C4-820BE54C751B}"/>
              </a:ext>
            </a:extLst>
          </p:cNvPr>
          <p:cNvSpPr>
            <a:spLocks noGrp="1"/>
          </p:cNvSpPr>
          <p:nvPr>
            <p:ph type="title"/>
          </p:nvPr>
        </p:nvSpPr>
        <p:spPr/>
        <p:txBody>
          <a:bodyPr/>
          <a:lstStyle/>
          <a:p>
            <a:r>
              <a:rPr lang="en-US" sz="7200" dirty="0">
                <a:solidFill>
                  <a:schemeClr val="accent2"/>
                </a:solidFill>
                <a:latin typeface="ATT Aleck Sans"/>
                <a:cs typeface="ATT Aleck Sans"/>
              </a:rPr>
              <a:t>CHECKING YOUR PHONE FOR </a:t>
            </a:r>
            <a:r>
              <a:rPr lang="en-US" sz="7200" dirty="0">
                <a:ln w="38100">
                  <a:noFill/>
                </a:ln>
                <a:solidFill>
                  <a:srgbClr val="FFFFFF"/>
                </a:solidFill>
                <a:latin typeface="ATT Aleck Otl Sans"/>
                <a:cs typeface="ATT Aleck Otl Sans"/>
              </a:rPr>
              <a:t>5 SECONDS </a:t>
            </a:r>
            <a:r>
              <a:rPr lang="en-US" sz="7200" dirty="0">
                <a:solidFill>
                  <a:schemeClr val="accent2"/>
                </a:solidFill>
                <a:latin typeface="ATT Aleck Sans"/>
                <a:cs typeface="ATT Aleck Sans"/>
              </a:rPr>
              <a:t>WHILE DRIVING 55</a:t>
            </a:r>
            <a:r>
              <a:rPr lang="en-US" sz="4000" dirty="0">
                <a:solidFill>
                  <a:schemeClr val="accent2"/>
                </a:solidFill>
                <a:latin typeface="ATT Aleck Sans"/>
                <a:cs typeface="ATT Aleck Sans"/>
              </a:rPr>
              <a:t>MPH</a:t>
            </a:r>
            <a:r>
              <a:rPr lang="en-US" sz="7200" dirty="0">
                <a:solidFill>
                  <a:schemeClr val="accent2"/>
                </a:solidFill>
                <a:latin typeface="ATT Aleck Sans"/>
                <a:cs typeface="ATT Aleck Sans"/>
              </a:rPr>
              <a:t> IS LIKE DRIVING THE LENGTH OF A FOOTBALL FIELD </a:t>
            </a:r>
            <a:r>
              <a:rPr lang="en-US" sz="7200" dirty="0">
                <a:ln w="38100">
                  <a:noFill/>
                </a:ln>
                <a:solidFill>
                  <a:srgbClr val="FFFFFF"/>
                </a:solidFill>
                <a:latin typeface="ATT Aleck Otl Sans"/>
                <a:cs typeface="ATT Aleck Otl Sans"/>
              </a:rPr>
              <a:t>BLINDFOLDED</a:t>
            </a:r>
            <a:r>
              <a:rPr lang="en-US" sz="7200" dirty="0">
                <a:solidFill>
                  <a:schemeClr val="accent4"/>
                </a:solidFill>
                <a:latin typeface="ATT Aleck Sans"/>
                <a:cs typeface="ATT Aleck Sans"/>
              </a:rPr>
              <a:t> </a:t>
            </a:r>
            <a:endParaRPr lang="en-US" sz="7200" dirty="0">
              <a:ln w="38100">
                <a:noFill/>
              </a:ln>
              <a:solidFill>
                <a:srgbClr val="FFFFFF"/>
              </a:solidFill>
              <a:latin typeface="ATT Aleck Otl Sans"/>
              <a:cs typeface="ATT Aleck Otl Sans"/>
            </a:endParaRPr>
          </a:p>
        </p:txBody>
      </p:sp>
      <p:sp>
        <p:nvSpPr>
          <p:cNvPr id="4" name="Slide Number Placeholder">
            <a:extLst>
              <a:ext uri="{FF2B5EF4-FFF2-40B4-BE49-F238E27FC236}">
                <a16:creationId xmlns:a16="http://schemas.microsoft.com/office/drawing/2014/main" id="{F9F1EBF9-D206-4343-BD62-4072F05B06F3}"/>
              </a:ext>
            </a:extLst>
          </p:cNvPr>
          <p:cNvSpPr>
            <a:spLocks noGrp="1"/>
          </p:cNvSpPr>
          <p:nvPr>
            <p:ph type="sldNum" sz="quarter" idx="10"/>
          </p:nvPr>
        </p:nvSpPr>
        <p:spPr/>
        <p:txBody>
          <a:bodyPr/>
          <a:lstStyle/>
          <a:p>
            <a:fld id="{18966383-4BB6-764F-930A-5A9123B8BECA}" type="slidenum">
              <a:rPr lang="en-US" smtClean="0"/>
              <a:pPr/>
              <a:t>5</a:t>
            </a:fld>
            <a:endParaRPr lang="en-US"/>
          </a:p>
        </p:txBody>
      </p:sp>
      <p:sp>
        <p:nvSpPr>
          <p:cNvPr id="9" name="Footer Placeholder">
            <a:extLst>
              <a:ext uri="{FF2B5EF4-FFF2-40B4-BE49-F238E27FC236}">
                <a16:creationId xmlns:a16="http://schemas.microsoft.com/office/drawing/2014/main" id="{67B65EB9-280E-5A48-9B45-A124F10654DC}"/>
              </a:ext>
            </a:extLst>
          </p:cNvPr>
          <p:cNvSpPr txBox="1">
            <a:spLocks/>
          </p:cNvSpPr>
          <p:nvPr/>
        </p:nvSpPr>
        <p:spPr>
          <a:xfrm>
            <a:off x="897153" y="6514012"/>
            <a:ext cx="6242270" cy="192024"/>
          </a:xfrm>
          <a:prstGeom prst="rect">
            <a:avLst/>
          </a:prstGeom>
        </p:spPr>
        <p:txBody>
          <a:bodyPr vert="horz" lIns="0" tIns="0" rIns="0" bIns="0" spcCol="493776" rtlCol="0">
            <a:noAutofit/>
          </a:bodyPr>
          <a:lstStyle>
            <a:lvl1pPr marL="0" indent="0" algn="l" defTabSz="457200" rtl="0" eaLnBrk="1" latinLnBrk="0" hangingPunct="1">
              <a:lnSpc>
                <a:spcPct val="100000"/>
              </a:lnSpc>
              <a:spcBef>
                <a:spcPts val="0"/>
              </a:spcBef>
              <a:spcAft>
                <a:spcPts val="800"/>
              </a:spcAft>
              <a:buClr>
                <a:schemeClr val="bg1"/>
              </a:buClr>
              <a:buFontTx/>
              <a:buNone/>
              <a:defRPr sz="2400" kern="1200">
                <a:solidFill>
                  <a:schemeClr val="bg1"/>
                </a:solidFill>
                <a:latin typeface="+mn-lt"/>
                <a:ea typeface="+mn-ea"/>
                <a:cs typeface="ATT Aleck Sans" panose="020B0503020203020204" pitchFamily="34" charset="0"/>
              </a:defRPr>
            </a:lvl1pPr>
            <a:lvl2pPr marL="285750" indent="-285750" algn="l" defTabSz="457200" rtl="0" eaLnBrk="1" latinLnBrk="0" hangingPunct="1">
              <a:lnSpc>
                <a:spcPct val="100000"/>
              </a:lnSpc>
              <a:spcBef>
                <a:spcPts val="0"/>
              </a:spcBef>
              <a:spcAft>
                <a:spcPts val="800"/>
              </a:spcAft>
              <a:buClr>
                <a:schemeClr val="bg1"/>
              </a:buClr>
              <a:buFont typeface="ATT Aleck Sans" panose="020B0604020202020204" pitchFamily="34" charset="0"/>
              <a:buChar char="•"/>
              <a:defRPr sz="1400" kern="1200" baseline="0">
                <a:solidFill>
                  <a:schemeClr val="bg1"/>
                </a:solidFill>
                <a:latin typeface="+mn-lt"/>
                <a:ea typeface="+mn-ea"/>
                <a:cs typeface="ATT Aleck Sans" panose="020B0503020203020204" pitchFamily="34" charset="0"/>
              </a:defRPr>
            </a:lvl2pPr>
            <a:lvl3pPr marL="457200" indent="-228600" algn="l" defTabSz="457200" rtl="0" eaLnBrk="1" latinLnBrk="0" hangingPunct="1">
              <a:lnSpc>
                <a:spcPct val="100000"/>
              </a:lnSpc>
              <a:spcBef>
                <a:spcPts val="0"/>
              </a:spcBef>
              <a:spcAft>
                <a:spcPts val="800"/>
              </a:spcAft>
              <a:buClr>
                <a:schemeClr val="bg1"/>
              </a:buClr>
              <a:buFont typeface="ATT Aleck Sans" panose="020F0502020204030204" pitchFamily="34" charset="0"/>
              <a:buChar char="‒"/>
              <a:defRPr sz="1400" kern="1200" baseline="0">
                <a:solidFill>
                  <a:schemeClr val="bg1"/>
                </a:solidFill>
                <a:latin typeface="+mn-lt"/>
                <a:ea typeface="+mn-ea"/>
                <a:cs typeface="ATT Aleck Sans" panose="020B0503020203020204" pitchFamily="34" charset="0"/>
              </a:defRPr>
            </a:lvl3pPr>
            <a:lvl4pPr marL="685800" indent="-228600" algn="l" defTabSz="457200" rtl="0" eaLnBrk="1" latinLnBrk="0" hangingPunct="1">
              <a:lnSpc>
                <a:spcPct val="100000"/>
              </a:lnSpc>
              <a:spcBef>
                <a:spcPts val="0"/>
              </a:spcBef>
              <a:spcAft>
                <a:spcPts val="800"/>
              </a:spcAft>
              <a:buClr>
                <a:schemeClr val="bg1"/>
              </a:buClr>
              <a:buSzPct val="75000"/>
              <a:buFont typeface="ATT Aleck Sans" panose="05000000000000000000" pitchFamily="2" charset="2"/>
              <a:buChar char="§"/>
              <a:defRPr sz="1400" kern="1200">
                <a:solidFill>
                  <a:schemeClr val="bg1"/>
                </a:solidFill>
                <a:latin typeface="+mn-lt"/>
                <a:ea typeface="+mn-ea"/>
                <a:cs typeface="ATT Aleck Sans" panose="020B0503020203020204" pitchFamily="34" charset="0"/>
              </a:defRPr>
            </a:lvl4pPr>
            <a:lvl5pPr marL="914400" indent="-228600" algn="l" defTabSz="457200" rtl="0" eaLnBrk="1" latinLnBrk="0" hangingPunct="1">
              <a:lnSpc>
                <a:spcPct val="100000"/>
              </a:lnSpc>
              <a:spcBef>
                <a:spcPts val="0"/>
              </a:spcBef>
              <a:spcAft>
                <a:spcPts val="800"/>
              </a:spcAft>
              <a:buClr>
                <a:schemeClr val="bg1"/>
              </a:buClr>
              <a:buSzPct val="60000"/>
              <a:buFont typeface="ATT Aleck Sans" panose="02070309020205020404" pitchFamily="49" charset="0"/>
              <a:buChar char="o"/>
              <a:defRPr sz="1400" kern="1200">
                <a:solidFill>
                  <a:schemeClr val="bg1"/>
                </a:solidFill>
                <a:latin typeface="+mn-lt"/>
                <a:ea typeface="+mn-ea"/>
                <a:cs typeface="ATT Aleck Sans" panose="020B0503020203020204" pitchFamily="34" charset="0"/>
              </a:defRPr>
            </a:lvl5pPr>
            <a:lvl6pPr marL="11430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baseline="0">
                <a:solidFill>
                  <a:schemeClr val="tx1"/>
                </a:solidFill>
                <a:latin typeface="+mn-lt"/>
                <a:ea typeface="+mn-ea"/>
                <a:cs typeface="ATT Aleck Sans" panose="020B0503020203020204" pitchFamily="34" charset="0"/>
              </a:defRPr>
            </a:lvl6pPr>
            <a:lvl7pPr marL="13716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ATT Aleck Sans" panose="020B0503020203020204" pitchFamily="34" charset="0"/>
              </a:defRPr>
            </a:lvl7pPr>
            <a:lvl8pPr marL="16002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8pPr>
            <a:lvl9pPr marL="18288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9pPr>
          </a:lstStyle>
          <a:p>
            <a:r>
              <a:rPr lang="en-US" sz="800">
                <a:solidFill>
                  <a:schemeClr val="tx1"/>
                </a:solidFill>
              </a:rPr>
              <a:t>ICW/2021 / © 2021 AT&amp;T Intellectual Property - AT&amp;T Proprietary</a:t>
            </a:r>
          </a:p>
        </p:txBody>
      </p:sp>
      <p:grpSp>
        <p:nvGrpSpPr>
          <p:cNvPr id="10" name="Group 9">
            <a:extLst>
              <a:ext uri="{FF2B5EF4-FFF2-40B4-BE49-F238E27FC236}">
                <a16:creationId xmlns:a16="http://schemas.microsoft.com/office/drawing/2014/main" id="{38601A69-F39D-F340-9962-A78339EBEAB6}"/>
              </a:ext>
            </a:extLst>
          </p:cNvPr>
          <p:cNvGrpSpPr/>
          <p:nvPr/>
        </p:nvGrpSpPr>
        <p:grpSpPr>
          <a:xfrm>
            <a:off x="11169574" y="6354500"/>
            <a:ext cx="715253" cy="468775"/>
            <a:chOff x="347663" y="272587"/>
            <a:chExt cx="5830460" cy="3720477"/>
          </a:xfrm>
        </p:grpSpPr>
        <p:pic>
          <p:nvPicPr>
            <p:cNvPr id="11" name="Picture 10">
              <a:extLst>
                <a:ext uri="{FF2B5EF4-FFF2-40B4-BE49-F238E27FC236}">
                  <a16:creationId xmlns:a16="http://schemas.microsoft.com/office/drawing/2014/main" id="{5DA9216E-FE3F-CA44-BB52-D4357A9D38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94025" y="272587"/>
              <a:ext cx="3184098" cy="3651263"/>
            </a:xfrm>
            <a:prstGeom prst="rect">
              <a:avLst/>
            </a:prstGeom>
          </p:spPr>
        </p:pic>
        <p:pic>
          <p:nvPicPr>
            <p:cNvPr id="12" name="Picture 11">
              <a:extLst>
                <a:ext uri="{FF2B5EF4-FFF2-40B4-BE49-F238E27FC236}">
                  <a16:creationId xmlns:a16="http://schemas.microsoft.com/office/drawing/2014/main" id="{6A1E8FC0-1C7E-1A4B-8A9A-E64AC8BC070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47663" y="346812"/>
              <a:ext cx="3184098" cy="3646252"/>
            </a:xfrm>
            <a:prstGeom prst="rect">
              <a:avLst/>
            </a:prstGeom>
          </p:spPr>
        </p:pic>
      </p:grpSp>
    </p:spTree>
    <p:extLst>
      <p:ext uri="{BB962C8B-B14F-4D97-AF65-F5344CB8AC3E}">
        <p14:creationId xmlns:p14="http://schemas.microsoft.com/office/powerpoint/2010/main" val="3589785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A picture containing person, cup, person, fire&#10;&#10;Description automatically generated">
            <a:extLst>
              <a:ext uri="{FF2B5EF4-FFF2-40B4-BE49-F238E27FC236}">
                <a16:creationId xmlns:a16="http://schemas.microsoft.com/office/drawing/2014/main" id="{CE50CB4F-0EBA-564A-BC93-9CD589651A64}"/>
              </a:ext>
            </a:extLst>
          </p:cNvPr>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rcRect/>
          <a:stretch>
            <a:fillRect/>
          </a:stretch>
        </p:blipFill>
        <p:spPr/>
      </p:pic>
      <p:sp>
        <p:nvSpPr>
          <p:cNvPr id="15" name="Rectangle 14">
            <a:extLst>
              <a:ext uri="{FF2B5EF4-FFF2-40B4-BE49-F238E27FC236}">
                <a16:creationId xmlns:a16="http://schemas.microsoft.com/office/drawing/2014/main" id="{DEBC28CB-8FC9-5B44-80A1-15FF601B79EC}"/>
              </a:ext>
            </a:extLst>
          </p:cNvPr>
          <p:cNvSpPr/>
          <p:nvPr/>
        </p:nvSpPr>
        <p:spPr>
          <a:xfrm>
            <a:off x="0" y="0"/>
            <a:ext cx="12192000" cy="6858000"/>
          </a:xfrm>
          <a:prstGeom prst="rect">
            <a:avLst/>
          </a:prstGeom>
          <a:solidFill>
            <a:schemeClr val="accent1">
              <a:alpha val="22000"/>
            </a:schemeClr>
          </a:solidFill>
          <a:ln w="12700">
            <a:noFill/>
          </a:ln>
          <a:effectLst>
            <a:glow rad="127000">
              <a:schemeClr val="bg1">
                <a:alpha val="59000"/>
              </a:schemeClr>
            </a:glow>
          </a:effectLst>
        </p:spPr>
        <p:style>
          <a:lnRef idx="0">
            <a:schemeClr val="dk1"/>
          </a:lnRef>
          <a:fillRef idx="1">
            <a:schemeClr val="accent1"/>
          </a:fillRef>
          <a:effectRef idx="0">
            <a:schemeClr val="dk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rmAutofit/>
          </a:bodyPr>
          <a:lstStyle/>
          <a:p>
            <a:pPr marL="0" marR="0" indent="0" algn="l" defTabSz="457200" rtl="0" eaLnBrk="1" fontAlgn="auto" latinLnBrk="0" hangingPunct="1">
              <a:lnSpc>
                <a:spcPct val="100000"/>
              </a:lnSpc>
              <a:spcBef>
                <a:spcPts val="0"/>
              </a:spcBef>
              <a:spcAft>
                <a:spcPts val="800"/>
              </a:spcAft>
              <a:buClr>
                <a:schemeClr val="tx2"/>
              </a:buClr>
              <a:buSzTx/>
              <a:buFont typeface="ATT Aleck Sans" panose="020B0604020202020204" pitchFamily="34" charset="0"/>
              <a:buNone/>
              <a:tabLst/>
            </a:pPr>
            <a:endParaRPr kumimoji="0" lang="en-US" sz="2400" b="0" i="0" u="none" strike="noStrike" kern="1200" cap="none" spc="0" normalizeH="0" baseline="0" noProof="0">
              <a:ln>
                <a:noFill/>
              </a:ln>
              <a:solidFill>
                <a:schemeClr val="tx2"/>
              </a:solidFill>
              <a:effectLst/>
              <a:uLnTx/>
              <a:uFillTx/>
              <a:latin typeface="+mn-lt"/>
              <a:ea typeface="+mn-ea"/>
              <a:cs typeface="ATT Aleck Sans" panose="020B0503020203020204" pitchFamily="34" charset="0"/>
            </a:endParaRPr>
          </a:p>
        </p:txBody>
      </p:sp>
      <p:sp>
        <p:nvSpPr>
          <p:cNvPr id="3" name="Title">
            <a:extLst>
              <a:ext uri="{FF2B5EF4-FFF2-40B4-BE49-F238E27FC236}">
                <a16:creationId xmlns:a16="http://schemas.microsoft.com/office/drawing/2014/main" id="{1014657A-EB94-AF47-BC50-27EF99841ED2}"/>
              </a:ext>
            </a:extLst>
          </p:cNvPr>
          <p:cNvSpPr>
            <a:spLocks noGrp="1"/>
          </p:cNvSpPr>
          <p:nvPr>
            <p:ph type="title"/>
          </p:nvPr>
        </p:nvSpPr>
        <p:spPr/>
        <p:txBody>
          <a:bodyPr/>
          <a:lstStyle/>
          <a:p>
            <a:r>
              <a:rPr lang="en-US" dirty="0">
                <a:solidFill>
                  <a:schemeClr val="accent2"/>
                </a:solidFill>
              </a:rPr>
              <a:t>YET… </a:t>
            </a:r>
            <a:br>
              <a:rPr lang="en-US" dirty="0"/>
            </a:br>
            <a:r>
              <a:rPr lang="en-US" dirty="0"/>
              <a:t>NEARLY 80%</a:t>
            </a:r>
            <a:br>
              <a:rPr lang="en-US" dirty="0"/>
            </a:br>
            <a:r>
              <a:rPr lang="en-US" dirty="0">
                <a:solidFill>
                  <a:schemeClr val="accent2"/>
                </a:solidFill>
              </a:rPr>
              <a:t>OF PEOPLE ADMIT TO</a:t>
            </a:r>
            <a:br>
              <a:rPr lang="en-US" dirty="0">
                <a:solidFill>
                  <a:schemeClr val="accent2"/>
                </a:solidFill>
              </a:rPr>
            </a:br>
            <a:r>
              <a:rPr lang="en-US" dirty="0">
                <a:solidFill>
                  <a:schemeClr val="accent2"/>
                </a:solidFill>
              </a:rPr>
              <a:t>DISTRACTED DRIVING</a:t>
            </a:r>
            <a:r>
              <a:rPr lang="en-US" baseline="30000" dirty="0">
                <a:solidFill>
                  <a:schemeClr val="accent2"/>
                </a:solidFill>
              </a:rPr>
              <a:t>1</a:t>
            </a:r>
          </a:p>
        </p:txBody>
      </p:sp>
      <p:sp>
        <p:nvSpPr>
          <p:cNvPr id="4" name="Slide Number Placeholder">
            <a:extLst>
              <a:ext uri="{FF2B5EF4-FFF2-40B4-BE49-F238E27FC236}">
                <a16:creationId xmlns:a16="http://schemas.microsoft.com/office/drawing/2014/main" id="{6B2DE176-AF7E-1240-9E95-04FADAE67215}"/>
              </a:ext>
            </a:extLst>
          </p:cNvPr>
          <p:cNvSpPr>
            <a:spLocks noGrp="1"/>
          </p:cNvSpPr>
          <p:nvPr>
            <p:ph type="sldNum" sz="quarter" idx="10"/>
          </p:nvPr>
        </p:nvSpPr>
        <p:spPr/>
        <p:txBody>
          <a:bodyPr/>
          <a:lstStyle/>
          <a:p>
            <a:fld id="{18966383-4BB6-764F-930A-5A9123B8BECA}" type="slidenum">
              <a:rPr lang="en-US" smtClean="0"/>
              <a:pPr/>
              <a:t>6</a:t>
            </a:fld>
            <a:endParaRPr lang="en-US"/>
          </a:p>
        </p:txBody>
      </p:sp>
      <p:sp>
        <p:nvSpPr>
          <p:cNvPr id="13" name="Footer Placeholder">
            <a:extLst>
              <a:ext uri="{FF2B5EF4-FFF2-40B4-BE49-F238E27FC236}">
                <a16:creationId xmlns:a16="http://schemas.microsoft.com/office/drawing/2014/main" id="{D3B03F00-8F4D-ED4F-86E3-7AA3EAA09DD2}"/>
              </a:ext>
            </a:extLst>
          </p:cNvPr>
          <p:cNvSpPr txBox="1">
            <a:spLocks/>
          </p:cNvSpPr>
          <p:nvPr/>
        </p:nvSpPr>
        <p:spPr>
          <a:xfrm>
            <a:off x="897153" y="6514012"/>
            <a:ext cx="6242270" cy="192024"/>
          </a:xfrm>
          <a:prstGeom prst="rect">
            <a:avLst/>
          </a:prstGeom>
        </p:spPr>
        <p:txBody>
          <a:bodyPr vert="horz" lIns="0" tIns="0" rIns="0" bIns="0" spcCol="493776" rtlCol="0">
            <a:noAutofit/>
          </a:bodyPr>
          <a:lstStyle>
            <a:lvl1pPr marL="0" indent="0" algn="l" defTabSz="457200" rtl="0" eaLnBrk="1" latinLnBrk="0" hangingPunct="1">
              <a:lnSpc>
                <a:spcPct val="100000"/>
              </a:lnSpc>
              <a:spcBef>
                <a:spcPts val="0"/>
              </a:spcBef>
              <a:spcAft>
                <a:spcPts val="800"/>
              </a:spcAft>
              <a:buClr>
                <a:schemeClr val="bg1"/>
              </a:buClr>
              <a:buFontTx/>
              <a:buNone/>
              <a:defRPr sz="2400" kern="1200">
                <a:solidFill>
                  <a:schemeClr val="bg1"/>
                </a:solidFill>
                <a:latin typeface="+mn-lt"/>
                <a:ea typeface="+mn-ea"/>
                <a:cs typeface="ATT Aleck Sans" panose="020B0503020203020204" pitchFamily="34" charset="0"/>
              </a:defRPr>
            </a:lvl1pPr>
            <a:lvl2pPr marL="285750" indent="-285750" algn="l" defTabSz="457200" rtl="0" eaLnBrk="1" latinLnBrk="0" hangingPunct="1">
              <a:lnSpc>
                <a:spcPct val="100000"/>
              </a:lnSpc>
              <a:spcBef>
                <a:spcPts val="0"/>
              </a:spcBef>
              <a:spcAft>
                <a:spcPts val="800"/>
              </a:spcAft>
              <a:buClr>
                <a:schemeClr val="bg1"/>
              </a:buClr>
              <a:buFont typeface="ATT Aleck Sans" panose="020B0604020202020204" pitchFamily="34" charset="0"/>
              <a:buChar char="•"/>
              <a:defRPr sz="1400" kern="1200" baseline="0">
                <a:solidFill>
                  <a:schemeClr val="bg1"/>
                </a:solidFill>
                <a:latin typeface="+mn-lt"/>
                <a:ea typeface="+mn-ea"/>
                <a:cs typeface="ATT Aleck Sans" panose="020B0503020203020204" pitchFamily="34" charset="0"/>
              </a:defRPr>
            </a:lvl2pPr>
            <a:lvl3pPr marL="457200" indent="-228600" algn="l" defTabSz="457200" rtl="0" eaLnBrk="1" latinLnBrk="0" hangingPunct="1">
              <a:lnSpc>
                <a:spcPct val="100000"/>
              </a:lnSpc>
              <a:spcBef>
                <a:spcPts val="0"/>
              </a:spcBef>
              <a:spcAft>
                <a:spcPts val="800"/>
              </a:spcAft>
              <a:buClr>
                <a:schemeClr val="bg1"/>
              </a:buClr>
              <a:buFont typeface="ATT Aleck Sans" panose="020F0502020204030204" pitchFamily="34" charset="0"/>
              <a:buChar char="‒"/>
              <a:defRPr sz="1400" kern="1200" baseline="0">
                <a:solidFill>
                  <a:schemeClr val="bg1"/>
                </a:solidFill>
                <a:latin typeface="+mn-lt"/>
                <a:ea typeface="+mn-ea"/>
                <a:cs typeface="ATT Aleck Sans" panose="020B0503020203020204" pitchFamily="34" charset="0"/>
              </a:defRPr>
            </a:lvl3pPr>
            <a:lvl4pPr marL="685800" indent="-228600" algn="l" defTabSz="457200" rtl="0" eaLnBrk="1" latinLnBrk="0" hangingPunct="1">
              <a:lnSpc>
                <a:spcPct val="100000"/>
              </a:lnSpc>
              <a:spcBef>
                <a:spcPts val="0"/>
              </a:spcBef>
              <a:spcAft>
                <a:spcPts val="800"/>
              </a:spcAft>
              <a:buClr>
                <a:schemeClr val="bg1"/>
              </a:buClr>
              <a:buSzPct val="75000"/>
              <a:buFont typeface="ATT Aleck Sans" panose="05000000000000000000" pitchFamily="2" charset="2"/>
              <a:buChar char="§"/>
              <a:defRPr sz="1400" kern="1200">
                <a:solidFill>
                  <a:schemeClr val="bg1"/>
                </a:solidFill>
                <a:latin typeface="+mn-lt"/>
                <a:ea typeface="+mn-ea"/>
                <a:cs typeface="ATT Aleck Sans" panose="020B0503020203020204" pitchFamily="34" charset="0"/>
              </a:defRPr>
            </a:lvl4pPr>
            <a:lvl5pPr marL="914400" indent="-228600" algn="l" defTabSz="457200" rtl="0" eaLnBrk="1" latinLnBrk="0" hangingPunct="1">
              <a:lnSpc>
                <a:spcPct val="100000"/>
              </a:lnSpc>
              <a:spcBef>
                <a:spcPts val="0"/>
              </a:spcBef>
              <a:spcAft>
                <a:spcPts val="800"/>
              </a:spcAft>
              <a:buClr>
                <a:schemeClr val="bg1"/>
              </a:buClr>
              <a:buSzPct val="60000"/>
              <a:buFont typeface="ATT Aleck Sans" panose="02070309020205020404" pitchFamily="49" charset="0"/>
              <a:buChar char="o"/>
              <a:defRPr sz="1400" kern="1200">
                <a:solidFill>
                  <a:schemeClr val="bg1"/>
                </a:solidFill>
                <a:latin typeface="+mn-lt"/>
                <a:ea typeface="+mn-ea"/>
                <a:cs typeface="ATT Aleck Sans" panose="020B0503020203020204" pitchFamily="34" charset="0"/>
              </a:defRPr>
            </a:lvl5pPr>
            <a:lvl6pPr marL="11430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baseline="0">
                <a:solidFill>
                  <a:schemeClr val="tx1"/>
                </a:solidFill>
                <a:latin typeface="+mn-lt"/>
                <a:ea typeface="+mn-ea"/>
                <a:cs typeface="ATT Aleck Sans" panose="020B0503020203020204" pitchFamily="34" charset="0"/>
              </a:defRPr>
            </a:lvl6pPr>
            <a:lvl7pPr marL="13716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ATT Aleck Sans" panose="020B0503020203020204" pitchFamily="34" charset="0"/>
              </a:defRPr>
            </a:lvl7pPr>
            <a:lvl8pPr marL="16002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8pPr>
            <a:lvl9pPr marL="18288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9pPr>
          </a:lstStyle>
          <a:p>
            <a:r>
              <a:rPr lang="en-US" sz="800">
                <a:solidFill>
                  <a:schemeClr val="tx1"/>
                </a:solidFill>
              </a:rPr>
              <a:t>ICW/2021 / © 2021 AT&amp;T Intellectual Property - AT&amp;T Proprietary</a:t>
            </a:r>
          </a:p>
        </p:txBody>
      </p:sp>
      <p:grpSp>
        <p:nvGrpSpPr>
          <p:cNvPr id="16" name="Group 15">
            <a:extLst>
              <a:ext uri="{FF2B5EF4-FFF2-40B4-BE49-F238E27FC236}">
                <a16:creationId xmlns:a16="http://schemas.microsoft.com/office/drawing/2014/main" id="{CAD9EF91-946A-2B40-BFCA-9B7094EE4E89}"/>
              </a:ext>
            </a:extLst>
          </p:cNvPr>
          <p:cNvGrpSpPr/>
          <p:nvPr/>
        </p:nvGrpSpPr>
        <p:grpSpPr>
          <a:xfrm>
            <a:off x="11169574" y="6354500"/>
            <a:ext cx="715253" cy="468775"/>
            <a:chOff x="347663" y="272587"/>
            <a:chExt cx="5830460" cy="3720477"/>
          </a:xfrm>
        </p:grpSpPr>
        <p:pic>
          <p:nvPicPr>
            <p:cNvPr id="17" name="Picture 16">
              <a:extLst>
                <a:ext uri="{FF2B5EF4-FFF2-40B4-BE49-F238E27FC236}">
                  <a16:creationId xmlns:a16="http://schemas.microsoft.com/office/drawing/2014/main" id="{ED1B45E2-7C37-DC47-A103-77AF8A21A1C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94025" y="272587"/>
              <a:ext cx="3184098" cy="3651263"/>
            </a:xfrm>
            <a:prstGeom prst="rect">
              <a:avLst/>
            </a:prstGeom>
          </p:spPr>
        </p:pic>
        <p:pic>
          <p:nvPicPr>
            <p:cNvPr id="18" name="Picture 17">
              <a:extLst>
                <a:ext uri="{FF2B5EF4-FFF2-40B4-BE49-F238E27FC236}">
                  <a16:creationId xmlns:a16="http://schemas.microsoft.com/office/drawing/2014/main" id="{4EA46861-05DD-E944-AC76-90D487A9EA3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47663" y="346812"/>
              <a:ext cx="3184098" cy="3646252"/>
            </a:xfrm>
            <a:prstGeom prst="rect">
              <a:avLst/>
            </a:prstGeom>
          </p:spPr>
        </p:pic>
      </p:grpSp>
      <p:sp>
        <p:nvSpPr>
          <p:cNvPr id="22" name="TextBox 21">
            <a:extLst>
              <a:ext uri="{FF2B5EF4-FFF2-40B4-BE49-F238E27FC236}">
                <a16:creationId xmlns:a16="http://schemas.microsoft.com/office/drawing/2014/main" id="{82F8A691-F75A-43BC-A5EE-6B653C6FB606}"/>
              </a:ext>
            </a:extLst>
          </p:cNvPr>
          <p:cNvSpPr txBox="1"/>
          <p:nvPr/>
        </p:nvSpPr>
        <p:spPr>
          <a:xfrm>
            <a:off x="5433849" y="6476555"/>
            <a:ext cx="5612524" cy="381445"/>
          </a:xfrm>
          <a:prstGeom prst="rect">
            <a:avLst/>
          </a:prstGeom>
          <a:noFill/>
        </p:spPr>
        <p:txBody>
          <a:bodyPr wrap="square" lIns="0" tIns="0" rIns="0" bIns="0" rtlCol="0">
            <a:noAutofit/>
          </a:bodyPr>
          <a:lstStyle/>
          <a:p>
            <a:r>
              <a:rPr lang="en-US" sz="800" i="1" baseline="30000" dirty="0">
                <a:latin typeface="ATT Aleck Sans Light" panose="020B0403020203020204" pitchFamily="34" charset="0"/>
                <a:cs typeface="ATT Aleck Sans Light" panose="020B0403020203020204" pitchFamily="34" charset="0"/>
              </a:rPr>
              <a:t>1 </a:t>
            </a:r>
            <a:r>
              <a:rPr lang="en-US" sz="800" i="1" dirty="0">
                <a:latin typeface="ATT Aleck Sans Light" panose="020B0403020203020204" pitchFamily="34" charset="0"/>
                <a:cs typeface="ATT Aleck Sans Light" panose="020B0403020203020204" pitchFamily="34" charset="0"/>
              </a:rPr>
              <a:t>Online survey with 603 respondents (total distracted drivers n=489) conducted by Kantar Added Value. Data represented here were collected October 2019-December 2019. National panel sample (ages 15-54, drive, and have a smartphone).</a:t>
            </a:r>
          </a:p>
        </p:txBody>
      </p:sp>
    </p:spTree>
    <p:extLst>
      <p:ext uri="{BB962C8B-B14F-4D97-AF65-F5344CB8AC3E}">
        <p14:creationId xmlns:p14="http://schemas.microsoft.com/office/powerpoint/2010/main" val="3958276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ar driving on a road&#10;&#10;Description automatically generated with low confidence">
            <a:extLst>
              <a:ext uri="{FF2B5EF4-FFF2-40B4-BE49-F238E27FC236}">
                <a16:creationId xmlns:a16="http://schemas.microsoft.com/office/drawing/2014/main" id="{3F605682-06E9-6043-AA8C-DBB731EFCC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E9CFEA36-36EA-7945-B211-06219D097AC5}"/>
              </a:ext>
            </a:extLst>
          </p:cNvPr>
          <p:cNvSpPr/>
          <p:nvPr/>
        </p:nvSpPr>
        <p:spPr>
          <a:xfrm>
            <a:off x="0" y="0"/>
            <a:ext cx="12192000" cy="6858000"/>
          </a:xfrm>
          <a:prstGeom prst="rect">
            <a:avLst/>
          </a:prstGeom>
          <a:solidFill>
            <a:schemeClr val="accent1">
              <a:alpha val="15000"/>
            </a:schemeClr>
          </a:solidFill>
          <a:ln w="12700">
            <a:noFill/>
          </a:ln>
          <a:effectLst>
            <a:glow rad="127000">
              <a:schemeClr val="bg1">
                <a:alpha val="59000"/>
              </a:schemeClr>
            </a:glow>
          </a:effectLst>
        </p:spPr>
        <p:style>
          <a:lnRef idx="0">
            <a:schemeClr val="dk1"/>
          </a:lnRef>
          <a:fillRef idx="1">
            <a:schemeClr val="accent1"/>
          </a:fillRef>
          <a:effectRef idx="0">
            <a:schemeClr val="dk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rmAutofit/>
          </a:bodyPr>
          <a:lstStyle/>
          <a:p>
            <a:pPr marL="0" marR="0" indent="0" algn="l" defTabSz="457200" rtl="0" eaLnBrk="1" fontAlgn="auto" latinLnBrk="0" hangingPunct="1">
              <a:lnSpc>
                <a:spcPct val="100000"/>
              </a:lnSpc>
              <a:spcBef>
                <a:spcPts val="0"/>
              </a:spcBef>
              <a:spcAft>
                <a:spcPts val="800"/>
              </a:spcAft>
              <a:buClr>
                <a:schemeClr val="tx2"/>
              </a:buClr>
              <a:buSzTx/>
              <a:buFont typeface="ATT Aleck Sans" panose="020B0604020202020204" pitchFamily="34" charset="0"/>
              <a:buNone/>
              <a:tabLst/>
            </a:pPr>
            <a:endParaRPr kumimoji="0" lang="en-US" sz="2400" b="0" i="0" u="none" strike="noStrike" kern="1200" cap="none" spc="0" normalizeH="0" baseline="0" noProof="0">
              <a:ln>
                <a:noFill/>
              </a:ln>
              <a:solidFill>
                <a:schemeClr val="tx2"/>
              </a:solidFill>
              <a:effectLst/>
              <a:uLnTx/>
              <a:uFillTx/>
              <a:latin typeface="+mn-lt"/>
              <a:ea typeface="+mn-ea"/>
              <a:cs typeface="ATT Aleck Sans" panose="020B0503020203020204" pitchFamily="34" charset="0"/>
            </a:endParaRPr>
          </a:p>
        </p:txBody>
      </p:sp>
      <p:sp>
        <p:nvSpPr>
          <p:cNvPr id="2" name="Title 1">
            <a:extLst>
              <a:ext uri="{FF2B5EF4-FFF2-40B4-BE49-F238E27FC236}">
                <a16:creationId xmlns:a16="http://schemas.microsoft.com/office/drawing/2014/main" id="{9FD1F2D8-4357-4756-9FBF-6B55C1CF1BA2}"/>
              </a:ext>
            </a:extLst>
          </p:cNvPr>
          <p:cNvSpPr>
            <a:spLocks noGrp="1"/>
          </p:cNvSpPr>
          <p:nvPr>
            <p:ph type="title"/>
          </p:nvPr>
        </p:nvSpPr>
        <p:spPr>
          <a:xfrm>
            <a:off x="256031" y="320040"/>
            <a:ext cx="11935969" cy="5841048"/>
          </a:xfrm>
        </p:spPr>
        <p:txBody>
          <a:bodyPr/>
          <a:lstStyle/>
          <a:p>
            <a:br>
              <a:rPr lang="en-US" sz="6000" dirty="0">
                <a:ln w="38100">
                  <a:solidFill>
                    <a:schemeClr val="accent2"/>
                  </a:solidFill>
                </a:ln>
                <a:noFill/>
              </a:rPr>
            </a:br>
            <a:br>
              <a:rPr lang="en-US" sz="6000" dirty="0">
                <a:ln w="38100">
                  <a:solidFill>
                    <a:schemeClr val="accent2"/>
                  </a:solidFill>
                </a:ln>
                <a:noFill/>
              </a:rPr>
            </a:br>
            <a:br>
              <a:rPr lang="en-US" sz="6000" dirty="0">
                <a:ln w="38100">
                  <a:solidFill>
                    <a:schemeClr val="accent2"/>
                  </a:solidFill>
                </a:ln>
                <a:noFill/>
              </a:rPr>
            </a:br>
            <a:r>
              <a:rPr lang="en-US" sz="6000" dirty="0">
                <a:ln w="38100">
                  <a:solidFill>
                    <a:schemeClr val="accent2"/>
                  </a:solidFill>
                </a:ln>
                <a:noFill/>
              </a:rPr>
              <a:t>IT CAN WAIT: </a:t>
            </a:r>
            <a:r>
              <a:rPr lang="en-US" sz="6000" dirty="0">
                <a:latin typeface="ATT Aleck Sans"/>
                <a:cs typeface="ATT Aleck Sans"/>
              </a:rPr>
              <a:t>PLEASE DON’T DRIVE DISTRACTED.</a:t>
            </a:r>
            <a:endParaRPr lang="en-US" sz="6000" dirty="0"/>
          </a:p>
        </p:txBody>
      </p:sp>
      <p:sp>
        <p:nvSpPr>
          <p:cNvPr id="3" name="Slide Number Placeholder 2">
            <a:extLst>
              <a:ext uri="{FF2B5EF4-FFF2-40B4-BE49-F238E27FC236}">
                <a16:creationId xmlns:a16="http://schemas.microsoft.com/office/drawing/2014/main" id="{8DA7802B-1BE3-45F6-AB88-931D4F87217F}"/>
              </a:ext>
            </a:extLst>
          </p:cNvPr>
          <p:cNvSpPr>
            <a:spLocks noGrp="1"/>
          </p:cNvSpPr>
          <p:nvPr>
            <p:ph type="sldNum" sz="quarter" idx="10"/>
          </p:nvPr>
        </p:nvSpPr>
        <p:spPr/>
        <p:txBody>
          <a:bodyPr/>
          <a:lstStyle/>
          <a:p>
            <a:fld id="{2FEF0783-5313-F84B-9053-D8AA4F76753D}" type="slidenum">
              <a:rPr lang="en-US" smtClean="0"/>
              <a:t>7</a:t>
            </a:fld>
            <a:endParaRPr lang="en-US"/>
          </a:p>
        </p:txBody>
      </p:sp>
      <p:sp>
        <p:nvSpPr>
          <p:cNvPr id="13" name="Footer Placeholder">
            <a:extLst>
              <a:ext uri="{FF2B5EF4-FFF2-40B4-BE49-F238E27FC236}">
                <a16:creationId xmlns:a16="http://schemas.microsoft.com/office/drawing/2014/main" id="{05CF14EB-9F50-9D47-9A15-F15E54BFEC07}"/>
              </a:ext>
            </a:extLst>
          </p:cNvPr>
          <p:cNvSpPr txBox="1">
            <a:spLocks/>
          </p:cNvSpPr>
          <p:nvPr/>
        </p:nvSpPr>
        <p:spPr>
          <a:xfrm>
            <a:off x="897153" y="6514012"/>
            <a:ext cx="6242270" cy="192024"/>
          </a:xfrm>
          <a:prstGeom prst="rect">
            <a:avLst/>
          </a:prstGeom>
        </p:spPr>
        <p:txBody>
          <a:bodyPr vert="horz" lIns="0" tIns="0" rIns="0" bIns="0" spcCol="493776" rtlCol="0">
            <a:noAutofit/>
          </a:bodyPr>
          <a:lstStyle>
            <a:lvl1pPr marL="0" indent="0" algn="l" defTabSz="457200" rtl="0" eaLnBrk="1" latinLnBrk="0" hangingPunct="1">
              <a:lnSpc>
                <a:spcPct val="100000"/>
              </a:lnSpc>
              <a:spcBef>
                <a:spcPts val="0"/>
              </a:spcBef>
              <a:spcAft>
                <a:spcPts val="800"/>
              </a:spcAft>
              <a:buClr>
                <a:schemeClr val="bg1"/>
              </a:buClr>
              <a:buFontTx/>
              <a:buNone/>
              <a:defRPr sz="2400" kern="1200">
                <a:solidFill>
                  <a:schemeClr val="bg1"/>
                </a:solidFill>
                <a:latin typeface="+mn-lt"/>
                <a:ea typeface="+mn-ea"/>
                <a:cs typeface="ATT Aleck Sans" panose="020B0503020203020204" pitchFamily="34" charset="0"/>
              </a:defRPr>
            </a:lvl1pPr>
            <a:lvl2pPr marL="285750" indent="-285750" algn="l" defTabSz="457200" rtl="0" eaLnBrk="1" latinLnBrk="0" hangingPunct="1">
              <a:lnSpc>
                <a:spcPct val="100000"/>
              </a:lnSpc>
              <a:spcBef>
                <a:spcPts val="0"/>
              </a:spcBef>
              <a:spcAft>
                <a:spcPts val="800"/>
              </a:spcAft>
              <a:buClr>
                <a:schemeClr val="bg1"/>
              </a:buClr>
              <a:buFont typeface="ATT Aleck Sans" panose="020B0604020202020204" pitchFamily="34" charset="0"/>
              <a:buChar char="•"/>
              <a:defRPr sz="1400" kern="1200" baseline="0">
                <a:solidFill>
                  <a:schemeClr val="bg1"/>
                </a:solidFill>
                <a:latin typeface="+mn-lt"/>
                <a:ea typeface="+mn-ea"/>
                <a:cs typeface="ATT Aleck Sans" panose="020B0503020203020204" pitchFamily="34" charset="0"/>
              </a:defRPr>
            </a:lvl2pPr>
            <a:lvl3pPr marL="457200" indent="-228600" algn="l" defTabSz="457200" rtl="0" eaLnBrk="1" latinLnBrk="0" hangingPunct="1">
              <a:lnSpc>
                <a:spcPct val="100000"/>
              </a:lnSpc>
              <a:spcBef>
                <a:spcPts val="0"/>
              </a:spcBef>
              <a:spcAft>
                <a:spcPts val="800"/>
              </a:spcAft>
              <a:buClr>
                <a:schemeClr val="bg1"/>
              </a:buClr>
              <a:buFont typeface="ATT Aleck Sans" panose="020F0502020204030204" pitchFamily="34" charset="0"/>
              <a:buChar char="‒"/>
              <a:defRPr sz="1400" kern="1200" baseline="0">
                <a:solidFill>
                  <a:schemeClr val="bg1"/>
                </a:solidFill>
                <a:latin typeface="+mn-lt"/>
                <a:ea typeface="+mn-ea"/>
                <a:cs typeface="ATT Aleck Sans" panose="020B0503020203020204" pitchFamily="34" charset="0"/>
              </a:defRPr>
            </a:lvl3pPr>
            <a:lvl4pPr marL="685800" indent="-228600" algn="l" defTabSz="457200" rtl="0" eaLnBrk="1" latinLnBrk="0" hangingPunct="1">
              <a:lnSpc>
                <a:spcPct val="100000"/>
              </a:lnSpc>
              <a:spcBef>
                <a:spcPts val="0"/>
              </a:spcBef>
              <a:spcAft>
                <a:spcPts val="800"/>
              </a:spcAft>
              <a:buClr>
                <a:schemeClr val="bg1"/>
              </a:buClr>
              <a:buSzPct val="75000"/>
              <a:buFont typeface="ATT Aleck Sans" panose="05000000000000000000" pitchFamily="2" charset="2"/>
              <a:buChar char="§"/>
              <a:defRPr sz="1400" kern="1200">
                <a:solidFill>
                  <a:schemeClr val="bg1"/>
                </a:solidFill>
                <a:latin typeface="+mn-lt"/>
                <a:ea typeface="+mn-ea"/>
                <a:cs typeface="ATT Aleck Sans" panose="020B0503020203020204" pitchFamily="34" charset="0"/>
              </a:defRPr>
            </a:lvl4pPr>
            <a:lvl5pPr marL="914400" indent="-228600" algn="l" defTabSz="457200" rtl="0" eaLnBrk="1" latinLnBrk="0" hangingPunct="1">
              <a:lnSpc>
                <a:spcPct val="100000"/>
              </a:lnSpc>
              <a:spcBef>
                <a:spcPts val="0"/>
              </a:spcBef>
              <a:spcAft>
                <a:spcPts val="800"/>
              </a:spcAft>
              <a:buClr>
                <a:schemeClr val="bg1"/>
              </a:buClr>
              <a:buSzPct val="60000"/>
              <a:buFont typeface="ATT Aleck Sans" panose="02070309020205020404" pitchFamily="49" charset="0"/>
              <a:buChar char="o"/>
              <a:defRPr sz="1400" kern="1200">
                <a:solidFill>
                  <a:schemeClr val="bg1"/>
                </a:solidFill>
                <a:latin typeface="+mn-lt"/>
                <a:ea typeface="+mn-ea"/>
                <a:cs typeface="ATT Aleck Sans" panose="020B0503020203020204" pitchFamily="34" charset="0"/>
              </a:defRPr>
            </a:lvl5pPr>
            <a:lvl6pPr marL="11430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baseline="0">
                <a:solidFill>
                  <a:schemeClr val="tx1"/>
                </a:solidFill>
                <a:latin typeface="+mn-lt"/>
                <a:ea typeface="+mn-ea"/>
                <a:cs typeface="ATT Aleck Sans" panose="020B0503020203020204" pitchFamily="34" charset="0"/>
              </a:defRPr>
            </a:lvl6pPr>
            <a:lvl7pPr marL="13716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ATT Aleck Sans" panose="020B0503020203020204" pitchFamily="34" charset="0"/>
              </a:defRPr>
            </a:lvl7pPr>
            <a:lvl8pPr marL="16002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8pPr>
            <a:lvl9pPr marL="18288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9pPr>
          </a:lstStyle>
          <a:p>
            <a:r>
              <a:rPr lang="en-US" sz="800">
                <a:solidFill>
                  <a:schemeClr val="tx1"/>
                </a:solidFill>
              </a:rPr>
              <a:t>ICW/2021 / © 2021 AT&amp;T Intellectual Property - AT&amp;T Proprietary</a:t>
            </a:r>
          </a:p>
        </p:txBody>
      </p:sp>
      <p:grpSp>
        <p:nvGrpSpPr>
          <p:cNvPr id="12" name="Group 11">
            <a:extLst>
              <a:ext uri="{FF2B5EF4-FFF2-40B4-BE49-F238E27FC236}">
                <a16:creationId xmlns:a16="http://schemas.microsoft.com/office/drawing/2014/main" id="{36A5C00B-6463-6648-A6DF-88C3A23BB670}"/>
              </a:ext>
            </a:extLst>
          </p:cNvPr>
          <p:cNvGrpSpPr/>
          <p:nvPr/>
        </p:nvGrpSpPr>
        <p:grpSpPr>
          <a:xfrm>
            <a:off x="11169574" y="6354500"/>
            <a:ext cx="715253" cy="468775"/>
            <a:chOff x="347663" y="272587"/>
            <a:chExt cx="5830460" cy="3720477"/>
          </a:xfrm>
        </p:grpSpPr>
        <p:pic>
          <p:nvPicPr>
            <p:cNvPr id="14" name="Picture 13">
              <a:extLst>
                <a:ext uri="{FF2B5EF4-FFF2-40B4-BE49-F238E27FC236}">
                  <a16:creationId xmlns:a16="http://schemas.microsoft.com/office/drawing/2014/main" id="{5DC3F161-65D6-FB43-9513-4D4D8E8C1B9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94025" y="272587"/>
              <a:ext cx="3184098" cy="3651263"/>
            </a:xfrm>
            <a:prstGeom prst="rect">
              <a:avLst/>
            </a:prstGeom>
          </p:spPr>
        </p:pic>
        <p:pic>
          <p:nvPicPr>
            <p:cNvPr id="15" name="Picture 14">
              <a:extLst>
                <a:ext uri="{FF2B5EF4-FFF2-40B4-BE49-F238E27FC236}">
                  <a16:creationId xmlns:a16="http://schemas.microsoft.com/office/drawing/2014/main" id="{E0D3E1AB-1675-2A46-B4B1-30E0064CEFD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47663" y="346812"/>
              <a:ext cx="3184098" cy="3646252"/>
            </a:xfrm>
            <a:prstGeom prst="rect">
              <a:avLst/>
            </a:prstGeom>
          </p:spPr>
        </p:pic>
      </p:grpSp>
    </p:spTree>
    <p:extLst>
      <p:ext uri="{BB962C8B-B14F-4D97-AF65-F5344CB8AC3E}">
        <p14:creationId xmlns:p14="http://schemas.microsoft.com/office/powerpoint/2010/main" val="1018392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42D23A9-6B9E-B140-8961-56F57D8E2F7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2589"/>
          <a:stretch/>
        </p:blipFill>
        <p:spPr>
          <a:xfrm>
            <a:off x="0" y="3702003"/>
            <a:ext cx="12191999" cy="3185492"/>
          </a:xfrm>
          <a:prstGeom prst="rect">
            <a:avLst/>
          </a:prstGeom>
        </p:spPr>
      </p:pic>
      <p:sp>
        <p:nvSpPr>
          <p:cNvPr id="3" name="Title">
            <a:extLst>
              <a:ext uri="{FF2B5EF4-FFF2-40B4-BE49-F238E27FC236}">
                <a16:creationId xmlns:a16="http://schemas.microsoft.com/office/drawing/2014/main" id="{9BBDE41E-FE47-7045-89C4-820BE54C751B}"/>
              </a:ext>
            </a:extLst>
          </p:cNvPr>
          <p:cNvSpPr>
            <a:spLocks noGrp="1"/>
          </p:cNvSpPr>
          <p:nvPr>
            <p:ph type="title"/>
          </p:nvPr>
        </p:nvSpPr>
        <p:spPr>
          <a:xfrm>
            <a:off x="256032" y="320040"/>
            <a:ext cx="3681788" cy="1042178"/>
          </a:xfrm>
        </p:spPr>
        <p:txBody>
          <a:bodyPr/>
          <a:lstStyle/>
          <a:p>
            <a:r>
              <a:rPr lang="en-US" sz="6600">
                <a:solidFill>
                  <a:schemeClr val="accent2"/>
                </a:solidFill>
              </a:rPr>
              <a:t>OVER</a:t>
            </a:r>
            <a:endParaRPr lang="en-US" sz="6600">
              <a:ln w="38100">
                <a:noFill/>
              </a:ln>
              <a:solidFill>
                <a:schemeClr val="accent2"/>
              </a:solidFill>
              <a:latin typeface="ATT Aleck Otl Sans" pitchFamily="82" charset="0"/>
              <a:cs typeface="ATT Aleck Otl Sans" pitchFamily="82" charset="0"/>
            </a:endParaRPr>
          </a:p>
        </p:txBody>
      </p:sp>
      <p:sp>
        <p:nvSpPr>
          <p:cNvPr id="4" name="Slide Number Placeholder">
            <a:extLst>
              <a:ext uri="{FF2B5EF4-FFF2-40B4-BE49-F238E27FC236}">
                <a16:creationId xmlns:a16="http://schemas.microsoft.com/office/drawing/2014/main" id="{F9F1EBF9-D206-4343-BD62-4072F05B06F3}"/>
              </a:ext>
            </a:extLst>
          </p:cNvPr>
          <p:cNvSpPr>
            <a:spLocks noGrp="1"/>
          </p:cNvSpPr>
          <p:nvPr>
            <p:ph type="sldNum" sz="quarter" idx="10"/>
          </p:nvPr>
        </p:nvSpPr>
        <p:spPr/>
        <p:txBody>
          <a:bodyPr/>
          <a:lstStyle/>
          <a:p>
            <a:fld id="{18966383-4BB6-764F-930A-5A9123B8BECA}" type="slidenum">
              <a:rPr lang="en-US" smtClean="0"/>
              <a:pPr/>
              <a:t>8</a:t>
            </a:fld>
            <a:endParaRPr lang="en-US"/>
          </a:p>
        </p:txBody>
      </p:sp>
      <p:sp>
        <p:nvSpPr>
          <p:cNvPr id="13" name="Title">
            <a:extLst>
              <a:ext uri="{FF2B5EF4-FFF2-40B4-BE49-F238E27FC236}">
                <a16:creationId xmlns:a16="http://schemas.microsoft.com/office/drawing/2014/main" id="{8EC5EBC9-3FBB-304E-B38A-41D3D934B791}"/>
              </a:ext>
            </a:extLst>
          </p:cNvPr>
          <p:cNvSpPr txBox="1">
            <a:spLocks/>
          </p:cNvSpPr>
          <p:nvPr/>
        </p:nvSpPr>
        <p:spPr>
          <a:xfrm>
            <a:off x="2190331" y="344389"/>
            <a:ext cx="7811337" cy="3367057"/>
          </a:xfrm>
          <a:prstGeom prst="rect">
            <a:avLst/>
          </a:prstGeom>
        </p:spPr>
        <p:txBody>
          <a:bodyPr vert="horz" lIns="0" tIns="0" rIns="0" bIns="0" rtlCol="0" anchor="t" anchorCtr="0">
            <a:noAutofit/>
          </a:bodyPr>
          <a:lstStyle>
            <a:lvl1pPr algn="l" defTabSz="457200" rtl="0" eaLnBrk="1" latinLnBrk="0" hangingPunct="1">
              <a:lnSpc>
                <a:spcPct val="80000"/>
              </a:lnSpc>
              <a:spcBef>
                <a:spcPct val="0"/>
              </a:spcBef>
              <a:spcAft>
                <a:spcPts val="0"/>
              </a:spcAft>
              <a:buNone/>
              <a:defRPr sz="9600" b="1" i="0" kern="1200">
                <a:solidFill>
                  <a:schemeClr val="tx1"/>
                </a:solidFill>
                <a:latin typeface="ATT Aleck Sans" panose="020B0503020203020204" pitchFamily="34" charset="0"/>
                <a:ea typeface="+mj-ea"/>
                <a:cs typeface="ATT Aleck Sans" panose="020B0503020203020204" pitchFamily="34" charset="0"/>
              </a:defRPr>
            </a:lvl1pPr>
          </a:lstStyle>
          <a:p>
            <a:pPr algn="ctr"/>
            <a:r>
              <a:rPr lang="en-US" sz="27000">
                <a:ln w="38100">
                  <a:noFill/>
                </a:ln>
                <a:latin typeface="ATT Aleck Otl Sans" pitchFamily="82" charset="0"/>
                <a:cs typeface="ATT Aleck Otl Sans" pitchFamily="82" charset="0"/>
              </a:rPr>
              <a:t>40</a:t>
            </a:r>
            <a:r>
              <a:rPr lang="en-US" sz="15000">
                <a:ln w="38100">
                  <a:noFill/>
                </a:ln>
                <a:latin typeface="ATT Aleck Otl Sans" pitchFamily="82" charset="0"/>
                <a:cs typeface="ATT Aleck Otl Sans" pitchFamily="82" charset="0"/>
              </a:rPr>
              <a:t>M</a:t>
            </a:r>
          </a:p>
        </p:txBody>
      </p:sp>
      <p:sp>
        <p:nvSpPr>
          <p:cNvPr id="14" name="Title">
            <a:extLst>
              <a:ext uri="{FF2B5EF4-FFF2-40B4-BE49-F238E27FC236}">
                <a16:creationId xmlns:a16="http://schemas.microsoft.com/office/drawing/2014/main" id="{3975C440-6159-7E4C-98B1-D4E204D8B4AC}"/>
              </a:ext>
            </a:extLst>
          </p:cNvPr>
          <p:cNvSpPr txBox="1">
            <a:spLocks/>
          </p:cNvSpPr>
          <p:nvPr/>
        </p:nvSpPr>
        <p:spPr>
          <a:xfrm>
            <a:off x="273923" y="3239660"/>
            <a:ext cx="11562477" cy="771905"/>
          </a:xfrm>
          <a:prstGeom prst="rect">
            <a:avLst/>
          </a:prstGeom>
        </p:spPr>
        <p:txBody>
          <a:bodyPr vert="horz" lIns="0" tIns="0" rIns="0" bIns="0" rtlCol="0" anchor="t" anchorCtr="0">
            <a:noAutofit/>
          </a:bodyPr>
          <a:lstStyle>
            <a:lvl1pPr algn="l" defTabSz="457200" rtl="0" eaLnBrk="1" latinLnBrk="0" hangingPunct="1">
              <a:lnSpc>
                <a:spcPct val="80000"/>
              </a:lnSpc>
              <a:spcBef>
                <a:spcPct val="0"/>
              </a:spcBef>
              <a:spcAft>
                <a:spcPts val="0"/>
              </a:spcAft>
              <a:buNone/>
              <a:defRPr sz="9600" b="1" i="0" kern="1200">
                <a:solidFill>
                  <a:schemeClr val="tx1"/>
                </a:solidFill>
                <a:latin typeface="ATT Aleck Sans" panose="020B0503020203020204" pitchFamily="34" charset="0"/>
                <a:ea typeface="+mj-ea"/>
                <a:cs typeface="ATT Aleck Sans" panose="020B0503020203020204" pitchFamily="34" charset="0"/>
              </a:defRPr>
            </a:lvl1pPr>
          </a:lstStyle>
          <a:p>
            <a:pPr algn="ctr"/>
            <a:r>
              <a:rPr lang="en-US" sz="4000">
                <a:solidFill>
                  <a:schemeClr val="accent2"/>
                </a:solidFill>
              </a:rPr>
              <a:t>PLEDGES MADE TO DRIVE DISTRACTION FREE</a:t>
            </a:r>
            <a:endParaRPr lang="en-US" sz="4000">
              <a:ln w="38100">
                <a:noFill/>
              </a:ln>
              <a:solidFill>
                <a:schemeClr val="accent2"/>
              </a:solidFill>
              <a:latin typeface="ATT Aleck Otl Sans" pitchFamily="82" charset="0"/>
              <a:cs typeface="ATT Aleck Otl Sans" pitchFamily="82" charset="0"/>
            </a:endParaRPr>
          </a:p>
        </p:txBody>
      </p:sp>
      <p:sp>
        <p:nvSpPr>
          <p:cNvPr id="9" name="Footer Placeholder">
            <a:extLst>
              <a:ext uri="{FF2B5EF4-FFF2-40B4-BE49-F238E27FC236}">
                <a16:creationId xmlns:a16="http://schemas.microsoft.com/office/drawing/2014/main" id="{882EA995-5F08-C24B-9E4F-6E898B955330}"/>
              </a:ext>
            </a:extLst>
          </p:cNvPr>
          <p:cNvSpPr txBox="1">
            <a:spLocks/>
          </p:cNvSpPr>
          <p:nvPr/>
        </p:nvSpPr>
        <p:spPr>
          <a:xfrm>
            <a:off x="897153" y="6514012"/>
            <a:ext cx="6242270" cy="192024"/>
          </a:xfrm>
          <a:prstGeom prst="rect">
            <a:avLst/>
          </a:prstGeom>
        </p:spPr>
        <p:txBody>
          <a:bodyPr vert="horz" lIns="0" tIns="0" rIns="0" bIns="0" spcCol="493776" rtlCol="0">
            <a:noAutofit/>
          </a:bodyPr>
          <a:lstStyle>
            <a:lvl1pPr marL="0" indent="0" algn="l" defTabSz="457200" rtl="0" eaLnBrk="1" latinLnBrk="0" hangingPunct="1">
              <a:lnSpc>
                <a:spcPct val="100000"/>
              </a:lnSpc>
              <a:spcBef>
                <a:spcPts val="0"/>
              </a:spcBef>
              <a:spcAft>
                <a:spcPts val="800"/>
              </a:spcAft>
              <a:buClr>
                <a:schemeClr val="bg1"/>
              </a:buClr>
              <a:buFontTx/>
              <a:buNone/>
              <a:defRPr sz="2400" kern="1200">
                <a:solidFill>
                  <a:schemeClr val="bg1"/>
                </a:solidFill>
                <a:latin typeface="+mn-lt"/>
                <a:ea typeface="+mn-ea"/>
                <a:cs typeface="ATT Aleck Sans" panose="020B0503020203020204" pitchFamily="34" charset="0"/>
              </a:defRPr>
            </a:lvl1pPr>
            <a:lvl2pPr marL="285750" indent="-285750" algn="l" defTabSz="457200" rtl="0" eaLnBrk="1" latinLnBrk="0" hangingPunct="1">
              <a:lnSpc>
                <a:spcPct val="100000"/>
              </a:lnSpc>
              <a:spcBef>
                <a:spcPts val="0"/>
              </a:spcBef>
              <a:spcAft>
                <a:spcPts val="800"/>
              </a:spcAft>
              <a:buClr>
                <a:schemeClr val="bg1"/>
              </a:buClr>
              <a:buFont typeface="ATT Aleck Sans" panose="020B0604020202020204" pitchFamily="34" charset="0"/>
              <a:buChar char="•"/>
              <a:defRPr sz="1400" kern="1200" baseline="0">
                <a:solidFill>
                  <a:schemeClr val="bg1"/>
                </a:solidFill>
                <a:latin typeface="+mn-lt"/>
                <a:ea typeface="+mn-ea"/>
                <a:cs typeface="ATT Aleck Sans" panose="020B0503020203020204" pitchFamily="34" charset="0"/>
              </a:defRPr>
            </a:lvl2pPr>
            <a:lvl3pPr marL="457200" indent="-228600" algn="l" defTabSz="457200" rtl="0" eaLnBrk="1" latinLnBrk="0" hangingPunct="1">
              <a:lnSpc>
                <a:spcPct val="100000"/>
              </a:lnSpc>
              <a:spcBef>
                <a:spcPts val="0"/>
              </a:spcBef>
              <a:spcAft>
                <a:spcPts val="800"/>
              </a:spcAft>
              <a:buClr>
                <a:schemeClr val="bg1"/>
              </a:buClr>
              <a:buFont typeface="ATT Aleck Sans" panose="020F0502020204030204" pitchFamily="34" charset="0"/>
              <a:buChar char="‒"/>
              <a:defRPr sz="1400" kern="1200" baseline="0">
                <a:solidFill>
                  <a:schemeClr val="bg1"/>
                </a:solidFill>
                <a:latin typeface="+mn-lt"/>
                <a:ea typeface="+mn-ea"/>
                <a:cs typeface="ATT Aleck Sans" panose="020B0503020203020204" pitchFamily="34" charset="0"/>
              </a:defRPr>
            </a:lvl3pPr>
            <a:lvl4pPr marL="685800" indent="-228600" algn="l" defTabSz="457200" rtl="0" eaLnBrk="1" latinLnBrk="0" hangingPunct="1">
              <a:lnSpc>
                <a:spcPct val="100000"/>
              </a:lnSpc>
              <a:spcBef>
                <a:spcPts val="0"/>
              </a:spcBef>
              <a:spcAft>
                <a:spcPts val="800"/>
              </a:spcAft>
              <a:buClr>
                <a:schemeClr val="bg1"/>
              </a:buClr>
              <a:buSzPct val="75000"/>
              <a:buFont typeface="ATT Aleck Sans" panose="05000000000000000000" pitchFamily="2" charset="2"/>
              <a:buChar char="§"/>
              <a:defRPr sz="1400" kern="1200">
                <a:solidFill>
                  <a:schemeClr val="bg1"/>
                </a:solidFill>
                <a:latin typeface="+mn-lt"/>
                <a:ea typeface="+mn-ea"/>
                <a:cs typeface="ATT Aleck Sans" panose="020B0503020203020204" pitchFamily="34" charset="0"/>
              </a:defRPr>
            </a:lvl4pPr>
            <a:lvl5pPr marL="914400" indent="-228600" algn="l" defTabSz="457200" rtl="0" eaLnBrk="1" latinLnBrk="0" hangingPunct="1">
              <a:lnSpc>
                <a:spcPct val="100000"/>
              </a:lnSpc>
              <a:spcBef>
                <a:spcPts val="0"/>
              </a:spcBef>
              <a:spcAft>
                <a:spcPts val="800"/>
              </a:spcAft>
              <a:buClr>
                <a:schemeClr val="bg1"/>
              </a:buClr>
              <a:buSzPct val="60000"/>
              <a:buFont typeface="ATT Aleck Sans" panose="02070309020205020404" pitchFamily="49" charset="0"/>
              <a:buChar char="o"/>
              <a:defRPr sz="1400" kern="1200">
                <a:solidFill>
                  <a:schemeClr val="bg1"/>
                </a:solidFill>
                <a:latin typeface="+mn-lt"/>
                <a:ea typeface="+mn-ea"/>
                <a:cs typeface="ATT Aleck Sans" panose="020B0503020203020204" pitchFamily="34" charset="0"/>
              </a:defRPr>
            </a:lvl5pPr>
            <a:lvl6pPr marL="11430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baseline="0">
                <a:solidFill>
                  <a:schemeClr val="tx1"/>
                </a:solidFill>
                <a:latin typeface="+mn-lt"/>
                <a:ea typeface="+mn-ea"/>
                <a:cs typeface="ATT Aleck Sans" panose="020B0503020203020204" pitchFamily="34" charset="0"/>
              </a:defRPr>
            </a:lvl6pPr>
            <a:lvl7pPr marL="13716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ATT Aleck Sans" panose="020B0503020203020204" pitchFamily="34" charset="0"/>
              </a:defRPr>
            </a:lvl7pPr>
            <a:lvl8pPr marL="16002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8pPr>
            <a:lvl9pPr marL="18288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9pPr>
          </a:lstStyle>
          <a:p>
            <a:r>
              <a:rPr lang="en-US" sz="800">
                <a:solidFill>
                  <a:schemeClr val="tx1"/>
                </a:solidFill>
              </a:rPr>
              <a:t>ICW/2021 / © 2021 AT&amp;T Intellectual Property - AT&amp;T Proprietary</a:t>
            </a:r>
          </a:p>
        </p:txBody>
      </p:sp>
      <p:grpSp>
        <p:nvGrpSpPr>
          <p:cNvPr id="10" name="Group 9">
            <a:extLst>
              <a:ext uri="{FF2B5EF4-FFF2-40B4-BE49-F238E27FC236}">
                <a16:creationId xmlns:a16="http://schemas.microsoft.com/office/drawing/2014/main" id="{72B2B5AA-7E32-E740-8F65-4FF5DB9D1EE7}"/>
              </a:ext>
            </a:extLst>
          </p:cNvPr>
          <p:cNvGrpSpPr/>
          <p:nvPr/>
        </p:nvGrpSpPr>
        <p:grpSpPr>
          <a:xfrm>
            <a:off x="11169574" y="6354500"/>
            <a:ext cx="715253" cy="468775"/>
            <a:chOff x="347663" y="272587"/>
            <a:chExt cx="5830460" cy="3720477"/>
          </a:xfrm>
        </p:grpSpPr>
        <p:pic>
          <p:nvPicPr>
            <p:cNvPr id="15" name="Picture 14">
              <a:extLst>
                <a:ext uri="{FF2B5EF4-FFF2-40B4-BE49-F238E27FC236}">
                  <a16:creationId xmlns:a16="http://schemas.microsoft.com/office/drawing/2014/main" id="{F27988EC-2A4B-0544-83E5-B1EAD12CA63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94025" y="272587"/>
              <a:ext cx="3184098" cy="3651263"/>
            </a:xfrm>
            <a:prstGeom prst="rect">
              <a:avLst/>
            </a:prstGeom>
          </p:spPr>
        </p:pic>
        <p:pic>
          <p:nvPicPr>
            <p:cNvPr id="16" name="Picture 15">
              <a:extLst>
                <a:ext uri="{FF2B5EF4-FFF2-40B4-BE49-F238E27FC236}">
                  <a16:creationId xmlns:a16="http://schemas.microsoft.com/office/drawing/2014/main" id="{0BDAE71D-E41F-D24D-94A8-C58D7DC39E2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47663" y="346812"/>
              <a:ext cx="3184098" cy="3646252"/>
            </a:xfrm>
            <a:prstGeom prst="rect">
              <a:avLst/>
            </a:prstGeom>
          </p:spPr>
        </p:pic>
      </p:grpSp>
    </p:spTree>
    <p:extLst>
      <p:ext uri="{BB962C8B-B14F-4D97-AF65-F5344CB8AC3E}">
        <p14:creationId xmlns:p14="http://schemas.microsoft.com/office/powerpoint/2010/main" val="497227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picture containing scene, road, outdoor, plane&#10;&#10;Description automatically generated">
            <a:extLst>
              <a:ext uri="{FF2B5EF4-FFF2-40B4-BE49-F238E27FC236}">
                <a16:creationId xmlns:a16="http://schemas.microsoft.com/office/drawing/2014/main" id="{6877BDB2-467B-174F-AC6A-66E6198E2E9B}"/>
              </a:ext>
            </a:extLst>
          </p:cNvPr>
          <p:cNvPicPr>
            <a:picLocks noGrp="1" noChangeAspect="1"/>
          </p:cNvPicPr>
          <p:nvPr>
            <p:ph type="pic" sz="quarter" idx="18"/>
          </p:nvPr>
        </p:nvPicPr>
        <p:blipFill>
          <a:blip r:embed="rId3" cstate="email">
            <a:extLst>
              <a:ext uri="{28A0092B-C50C-407E-A947-70E740481C1C}">
                <a14:useLocalDpi xmlns:a14="http://schemas.microsoft.com/office/drawing/2010/main"/>
              </a:ext>
            </a:extLst>
          </a:blip>
          <a:srcRect/>
          <a:stretch>
            <a:fillRect/>
          </a:stretch>
        </p:blipFill>
        <p:spPr>
          <a:xfrm>
            <a:off x="0" y="34725"/>
            <a:ext cx="12192000" cy="6858000"/>
          </a:xfrm>
        </p:spPr>
      </p:pic>
      <p:sp>
        <p:nvSpPr>
          <p:cNvPr id="4" name="Content Placeholder 1">
            <a:extLst>
              <a:ext uri="{FF2B5EF4-FFF2-40B4-BE49-F238E27FC236}">
                <a16:creationId xmlns:a16="http://schemas.microsoft.com/office/drawing/2014/main" id="{114DEAF4-2F01-9B49-A9CD-3873804DA5D3}"/>
              </a:ext>
            </a:extLst>
          </p:cNvPr>
          <p:cNvSpPr>
            <a:spLocks noGrp="1"/>
          </p:cNvSpPr>
          <p:nvPr>
            <p:ph sz="quarter" idx="11"/>
          </p:nvPr>
        </p:nvSpPr>
        <p:spPr>
          <a:xfrm>
            <a:off x="1027878" y="604116"/>
            <a:ext cx="4639651" cy="2782017"/>
          </a:xfrm>
        </p:spPr>
        <p:txBody>
          <a:bodyPr/>
          <a:lstStyle/>
          <a:p>
            <a:pPr marL="0" lvl="1" indent="0">
              <a:spcAft>
                <a:spcPts val="200"/>
              </a:spcAft>
              <a:buNone/>
            </a:pPr>
            <a:r>
              <a:rPr lang="en-US" sz="9600" b="1" dirty="0">
                <a:latin typeface="ATT Aleck Sans" panose="020B0503020203020204" pitchFamily="34" charset="0"/>
              </a:rPr>
              <a:t>48</a:t>
            </a:r>
          </a:p>
          <a:p>
            <a:pPr marL="0" lvl="1" indent="0">
              <a:buNone/>
            </a:pPr>
            <a:r>
              <a:rPr lang="en-US" sz="4000" dirty="0">
                <a:latin typeface="ATT Aleck Sans Medium" panose="020B0503020203020204" pitchFamily="34" charset="0"/>
                <a:cs typeface="ATT Aleck Sans Medium" panose="020B0503020203020204" pitchFamily="34" charset="0"/>
              </a:rPr>
              <a:t>States have texting and driving laws.</a:t>
            </a:r>
            <a:r>
              <a:rPr lang="en-US" sz="4000" baseline="30000" dirty="0">
                <a:latin typeface="ATT Aleck Sans Medium" panose="020B0503020203020204" pitchFamily="34" charset="0"/>
                <a:cs typeface="ATT Aleck Sans Medium" panose="020B0503020203020204" pitchFamily="34" charset="0"/>
              </a:rPr>
              <a:t>1</a:t>
            </a:r>
          </a:p>
        </p:txBody>
      </p:sp>
      <p:sp>
        <p:nvSpPr>
          <p:cNvPr id="5" name="Content Placeholder 2">
            <a:extLst>
              <a:ext uri="{FF2B5EF4-FFF2-40B4-BE49-F238E27FC236}">
                <a16:creationId xmlns:a16="http://schemas.microsoft.com/office/drawing/2014/main" id="{42046196-5012-3448-9AB0-B5B9F9757A72}"/>
              </a:ext>
            </a:extLst>
          </p:cNvPr>
          <p:cNvSpPr>
            <a:spLocks noGrp="1"/>
          </p:cNvSpPr>
          <p:nvPr>
            <p:ph sz="quarter" idx="12"/>
          </p:nvPr>
        </p:nvSpPr>
        <p:spPr>
          <a:xfrm>
            <a:off x="6677127" y="604116"/>
            <a:ext cx="4639651" cy="2897646"/>
          </a:xfrm>
        </p:spPr>
        <p:txBody>
          <a:bodyPr/>
          <a:lstStyle/>
          <a:p>
            <a:pPr marL="0" lvl="1" indent="0">
              <a:spcAft>
                <a:spcPts val="200"/>
              </a:spcAft>
              <a:buNone/>
            </a:pPr>
            <a:r>
              <a:rPr lang="en-US" sz="9600" b="1" dirty="0"/>
              <a:t>21</a:t>
            </a:r>
          </a:p>
          <a:p>
            <a:pPr marL="0" lvl="1" indent="0">
              <a:buNone/>
            </a:pPr>
            <a:r>
              <a:rPr lang="en-US" sz="4000" dirty="0">
                <a:latin typeface="ATT Aleck Sans Medium" panose="020B0503020203020204" pitchFamily="34" charset="0"/>
                <a:cs typeface="ATT Aleck Sans Medium" panose="020B0503020203020204" pitchFamily="34" charset="0"/>
              </a:rPr>
              <a:t>States have </a:t>
            </a:r>
            <a:br>
              <a:rPr lang="en-US" sz="4000" dirty="0">
                <a:latin typeface="ATT Aleck Sans Medium" panose="020B0503020203020204" pitchFamily="34" charset="0"/>
                <a:cs typeface="ATT Aleck Sans Medium" panose="020B0503020203020204" pitchFamily="34" charset="0"/>
              </a:rPr>
            </a:br>
            <a:r>
              <a:rPr lang="en-US" sz="4000" dirty="0">
                <a:latin typeface="ATT Aleck Sans Medium" panose="020B0503020203020204" pitchFamily="34" charset="0"/>
                <a:cs typeface="ATT Aleck Sans Medium" panose="020B0503020203020204" pitchFamily="34" charset="0"/>
              </a:rPr>
              <a:t>hands-free laws.</a:t>
            </a:r>
            <a:r>
              <a:rPr lang="en-US" sz="4000" baseline="30000" dirty="0">
                <a:latin typeface="ATT Aleck Sans Medium" panose="020B0503020203020204" pitchFamily="34" charset="0"/>
                <a:cs typeface="ATT Aleck Sans Medium" panose="020B0503020203020204" pitchFamily="34" charset="0"/>
              </a:rPr>
              <a:t>1</a:t>
            </a:r>
          </a:p>
        </p:txBody>
      </p:sp>
      <p:sp>
        <p:nvSpPr>
          <p:cNvPr id="7" name="Slide Number Placeholder">
            <a:extLst>
              <a:ext uri="{FF2B5EF4-FFF2-40B4-BE49-F238E27FC236}">
                <a16:creationId xmlns:a16="http://schemas.microsoft.com/office/drawing/2014/main" id="{F0B42342-BFD6-D446-AFB9-BA1F7893694E}"/>
              </a:ext>
            </a:extLst>
          </p:cNvPr>
          <p:cNvSpPr>
            <a:spLocks noGrp="1"/>
          </p:cNvSpPr>
          <p:nvPr>
            <p:ph type="sldNum" sz="quarter" idx="10"/>
          </p:nvPr>
        </p:nvSpPr>
        <p:spPr/>
        <p:txBody>
          <a:bodyPr/>
          <a:lstStyle/>
          <a:p>
            <a:fld id="{18966383-4BB6-764F-930A-5A9123B8BECA}" type="slidenum">
              <a:rPr lang="en-US" smtClean="0"/>
              <a:t>9</a:t>
            </a:fld>
            <a:endParaRPr lang="en-US"/>
          </a:p>
        </p:txBody>
      </p:sp>
      <p:sp>
        <p:nvSpPr>
          <p:cNvPr id="9" name="Footer Placeholder">
            <a:extLst>
              <a:ext uri="{FF2B5EF4-FFF2-40B4-BE49-F238E27FC236}">
                <a16:creationId xmlns:a16="http://schemas.microsoft.com/office/drawing/2014/main" id="{9F57611F-A02F-534E-85D7-BD55D0E23114}"/>
              </a:ext>
            </a:extLst>
          </p:cNvPr>
          <p:cNvSpPr txBox="1">
            <a:spLocks/>
          </p:cNvSpPr>
          <p:nvPr/>
        </p:nvSpPr>
        <p:spPr>
          <a:xfrm>
            <a:off x="897153" y="6514012"/>
            <a:ext cx="6242270" cy="192024"/>
          </a:xfrm>
          <a:prstGeom prst="rect">
            <a:avLst/>
          </a:prstGeom>
        </p:spPr>
        <p:txBody>
          <a:bodyPr vert="horz" lIns="0" tIns="0" rIns="0" bIns="0" spcCol="493776" rtlCol="0">
            <a:noAutofit/>
          </a:bodyPr>
          <a:lstStyle>
            <a:lvl1pPr marL="0" indent="0" algn="l" defTabSz="457200" rtl="0" eaLnBrk="1" latinLnBrk="0" hangingPunct="1">
              <a:lnSpc>
                <a:spcPct val="100000"/>
              </a:lnSpc>
              <a:spcBef>
                <a:spcPts val="0"/>
              </a:spcBef>
              <a:spcAft>
                <a:spcPts val="800"/>
              </a:spcAft>
              <a:buClr>
                <a:schemeClr val="bg1"/>
              </a:buClr>
              <a:buFontTx/>
              <a:buNone/>
              <a:defRPr sz="2400" kern="1200">
                <a:solidFill>
                  <a:schemeClr val="bg1"/>
                </a:solidFill>
                <a:latin typeface="+mn-lt"/>
                <a:ea typeface="+mn-ea"/>
                <a:cs typeface="ATT Aleck Sans" panose="020B0503020203020204" pitchFamily="34" charset="0"/>
              </a:defRPr>
            </a:lvl1pPr>
            <a:lvl2pPr marL="285750" indent="-285750" algn="l" defTabSz="457200" rtl="0" eaLnBrk="1" latinLnBrk="0" hangingPunct="1">
              <a:lnSpc>
                <a:spcPct val="100000"/>
              </a:lnSpc>
              <a:spcBef>
                <a:spcPts val="0"/>
              </a:spcBef>
              <a:spcAft>
                <a:spcPts val="800"/>
              </a:spcAft>
              <a:buClr>
                <a:schemeClr val="bg1"/>
              </a:buClr>
              <a:buFont typeface="ATT Aleck Sans" panose="020B0604020202020204" pitchFamily="34" charset="0"/>
              <a:buChar char="•"/>
              <a:defRPr sz="1400" kern="1200" baseline="0">
                <a:solidFill>
                  <a:schemeClr val="bg1"/>
                </a:solidFill>
                <a:latin typeface="+mn-lt"/>
                <a:ea typeface="+mn-ea"/>
                <a:cs typeface="ATT Aleck Sans" panose="020B0503020203020204" pitchFamily="34" charset="0"/>
              </a:defRPr>
            </a:lvl2pPr>
            <a:lvl3pPr marL="457200" indent="-228600" algn="l" defTabSz="457200" rtl="0" eaLnBrk="1" latinLnBrk="0" hangingPunct="1">
              <a:lnSpc>
                <a:spcPct val="100000"/>
              </a:lnSpc>
              <a:spcBef>
                <a:spcPts val="0"/>
              </a:spcBef>
              <a:spcAft>
                <a:spcPts val="800"/>
              </a:spcAft>
              <a:buClr>
                <a:schemeClr val="bg1"/>
              </a:buClr>
              <a:buFont typeface="ATT Aleck Sans" panose="020F0502020204030204" pitchFamily="34" charset="0"/>
              <a:buChar char="‒"/>
              <a:defRPr sz="1400" kern="1200" baseline="0">
                <a:solidFill>
                  <a:schemeClr val="bg1"/>
                </a:solidFill>
                <a:latin typeface="+mn-lt"/>
                <a:ea typeface="+mn-ea"/>
                <a:cs typeface="ATT Aleck Sans" panose="020B0503020203020204" pitchFamily="34" charset="0"/>
              </a:defRPr>
            </a:lvl3pPr>
            <a:lvl4pPr marL="685800" indent="-228600" algn="l" defTabSz="457200" rtl="0" eaLnBrk="1" latinLnBrk="0" hangingPunct="1">
              <a:lnSpc>
                <a:spcPct val="100000"/>
              </a:lnSpc>
              <a:spcBef>
                <a:spcPts val="0"/>
              </a:spcBef>
              <a:spcAft>
                <a:spcPts val="800"/>
              </a:spcAft>
              <a:buClr>
                <a:schemeClr val="bg1"/>
              </a:buClr>
              <a:buSzPct val="75000"/>
              <a:buFont typeface="ATT Aleck Sans" panose="05000000000000000000" pitchFamily="2" charset="2"/>
              <a:buChar char="§"/>
              <a:defRPr sz="1400" kern="1200">
                <a:solidFill>
                  <a:schemeClr val="bg1"/>
                </a:solidFill>
                <a:latin typeface="+mn-lt"/>
                <a:ea typeface="+mn-ea"/>
                <a:cs typeface="ATT Aleck Sans" panose="020B0503020203020204" pitchFamily="34" charset="0"/>
              </a:defRPr>
            </a:lvl4pPr>
            <a:lvl5pPr marL="914400" indent="-228600" algn="l" defTabSz="457200" rtl="0" eaLnBrk="1" latinLnBrk="0" hangingPunct="1">
              <a:lnSpc>
                <a:spcPct val="100000"/>
              </a:lnSpc>
              <a:spcBef>
                <a:spcPts val="0"/>
              </a:spcBef>
              <a:spcAft>
                <a:spcPts val="800"/>
              </a:spcAft>
              <a:buClr>
                <a:schemeClr val="bg1"/>
              </a:buClr>
              <a:buSzPct val="60000"/>
              <a:buFont typeface="ATT Aleck Sans" panose="02070309020205020404" pitchFamily="49" charset="0"/>
              <a:buChar char="o"/>
              <a:defRPr sz="1400" kern="1200">
                <a:solidFill>
                  <a:schemeClr val="bg1"/>
                </a:solidFill>
                <a:latin typeface="+mn-lt"/>
                <a:ea typeface="+mn-ea"/>
                <a:cs typeface="ATT Aleck Sans" panose="020B0503020203020204" pitchFamily="34" charset="0"/>
              </a:defRPr>
            </a:lvl5pPr>
            <a:lvl6pPr marL="11430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baseline="0">
                <a:solidFill>
                  <a:schemeClr val="tx1"/>
                </a:solidFill>
                <a:latin typeface="+mn-lt"/>
                <a:ea typeface="+mn-ea"/>
                <a:cs typeface="ATT Aleck Sans" panose="020B0503020203020204" pitchFamily="34" charset="0"/>
              </a:defRPr>
            </a:lvl6pPr>
            <a:lvl7pPr marL="13716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ATT Aleck Sans" panose="020B0503020203020204" pitchFamily="34" charset="0"/>
              </a:defRPr>
            </a:lvl7pPr>
            <a:lvl8pPr marL="16002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8pPr>
            <a:lvl9pPr marL="18288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9pPr>
          </a:lstStyle>
          <a:p>
            <a:r>
              <a:rPr lang="en-US" sz="800"/>
              <a:t>ICW/2021 / © 2021 AT&amp;T Intellectual Property - AT&amp;T Proprietary</a:t>
            </a:r>
          </a:p>
        </p:txBody>
      </p:sp>
      <p:grpSp>
        <p:nvGrpSpPr>
          <p:cNvPr id="8" name="Group 7">
            <a:extLst>
              <a:ext uri="{FF2B5EF4-FFF2-40B4-BE49-F238E27FC236}">
                <a16:creationId xmlns:a16="http://schemas.microsoft.com/office/drawing/2014/main" id="{433C5A31-937A-BE4A-BDE2-9A362F6EA692}"/>
              </a:ext>
            </a:extLst>
          </p:cNvPr>
          <p:cNvGrpSpPr/>
          <p:nvPr/>
        </p:nvGrpSpPr>
        <p:grpSpPr>
          <a:xfrm>
            <a:off x="11169574" y="6354500"/>
            <a:ext cx="715253" cy="468775"/>
            <a:chOff x="347663" y="272587"/>
            <a:chExt cx="5830460" cy="3720477"/>
          </a:xfrm>
        </p:grpSpPr>
        <p:pic>
          <p:nvPicPr>
            <p:cNvPr id="11" name="Picture 10">
              <a:extLst>
                <a:ext uri="{FF2B5EF4-FFF2-40B4-BE49-F238E27FC236}">
                  <a16:creationId xmlns:a16="http://schemas.microsoft.com/office/drawing/2014/main" id="{EC06090F-05DF-CD44-A92F-008461A2617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94025" y="272587"/>
              <a:ext cx="3184098" cy="3651263"/>
            </a:xfrm>
            <a:prstGeom prst="rect">
              <a:avLst/>
            </a:prstGeom>
          </p:spPr>
        </p:pic>
        <p:pic>
          <p:nvPicPr>
            <p:cNvPr id="13" name="Picture 12">
              <a:extLst>
                <a:ext uri="{FF2B5EF4-FFF2-40B4-BE49-F238E27FC236}">
                  <a16:creationId xmlns:a16="http://schemas.microsoft.com/office/drawing/2014/main" id="{624F5529-7A7B-D849-A099-FF1A4FF84E3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47663" y="346812"/>
              <a:ext cx="3184098" cy="3646252"/>
            </a:xfrm>
            <a:prstGeom prst="rect">
              <a:avLst/>
            </a:prstGeom>
          </p:spPr>
        </p:pic>
      </p:grpSp>
      <p:sp>
        <p:nvSpPr>
          <p:cNvPr id="2" name="Rectangle 1">
            <a:extLst>
              <a:ext uri="{FF2B5EF4-FFF2-40B4-BE49-F238E27FC236}">
                <a16:creationId xmlns:a16="http://schemas.microsoft.com/office/drawing/2014/main" id="{781E9800-C4D7-4D96-8638-20750E1FC866}"/>
              </a:ext>
            </a:extLst>
          </p:cNvPr>
          <p:cNvSpPr/>
          <p:nvPr/>
        </p:nvSpPr>
        <p:spPr>
          <a:xfrm>
            <a:off x="7457049" y="6516520"/>
            <a:ext cx="3712525" cy="192024"/>
          </a:xfrm>
          <a:prstGeom prst="rect">
            <a:avLst/>
          </a:prstGeom>
          <a:noFill/>
        </p:spPr>
        <p:txBody>
          <a:bodyPr wrap="square" lIns="0" tIns="0" rIns="0" bIns="0" rtlCol="0">
            <a:noAutofit/>
          </a:bodyPr>
          <a:lstStyle/>
          <a:p>
            <a:r>
              <a:rPr lang="en-US" sz="800" i="1" baseline="30000" dirty="0">
                <a:solidFill>
                  <a:schemeClr val="bg1"/>
                </a:solidFill>
                <a:latin typeface="ATT Aleck Sans Light" panose="020B0403020203020204" pitchFamily="34" charset="0"/>
                <a:cs typeface="ATT Aleck Sans Light" panose="020B0403020203020204" pitchFamily="34" charset="0"/>
                <a:hlinkClick r:id="rId6">
                  <a:extLst>
                    <a:ext uri="{A12FA001-AC4F-418D-AE19-62706E023703}">
                      <ahyp:hlinkClr xmlns:ahyp="http://schemas.microsoft.com/office/drawing/2018/hyperlinkcolor" val="tx"/>
                    </a:ext>
                  </a:extLst>
                </a:hlinkClick>
              </a:rPr>
              <a:t>1</a:t>
            </a:r>
            <a:r>
              <a:rPr lang="en-US" sz="800" i="1" dirty="0">
                <a:solidFill>
                  <a:schemeClr val="bg1"/>
                </a:solidFill>
                <a:latin typeface="ATT Aleck Sans Light" panose="020B0403020203020204" pitchFamily="34" charset="0"/>
                <a:cs typeface="ATT Aleck Sans Light" panose="020B0403020203020204" pitchFamily="34" charset="0"/>
                <a:hlinkClick r:id="rId6">
                  <a:extLst>
                    <a:ext uri="{A12FA001-AC4F-418D-AE19-62706E023703}">
                      <ahyp:hlinkClr xmlns:ahyp="http://schemas.microsoft.com/office/drawing/2018/hyperlinkcolor" val="tx"/>
                    </a:ext>
                  </a:extLst>
                </a:hlinkClick>
              </a:rPr>
              <a:t>Governor’s Highway Safety Administration</a:t>
            </a:r>
            <a:r>
              <a:rPr lang="en-US" sz="800" i="1" dirty="0">
                <a:solidFill>
                  <a:schemeClr val="bg1"/>
                </a:solidFill>
                <a:latin typeface="ATT Aleck Sans Light" panose="020B0403020203020204" pitchFamily="34" charset="0"/>
                <a:cs typeface="ATT Aleck Sans Light" panose="020B0403020203020204" pitchFamily="34" charset="0"/>
              </a:rPr>
              <a:t>: Distracted Driving – State Laws </a:t>
            </a:r>
          </a:p>
        </p:txBody>
      </p:sp>
    </p:spTree>
    <p:extLst>
      <p:ext uri="{BB962C8B-B14F-4D97-AF65-F5344CB8AC3E}">
        <p14:creationId xmlns:p14="http://schemas.microsoft.com/office/powerpoint/2010/main" val="3480799929"/>
      </p:ext>
    </p:extLst>
  </p:cSld>
  <p:clrMapOvr>
    <a:masterClrMapping/>
  </p:clrMapOvr>
</p:sld>
</file>

<file path=ppt/theme/theme1.xml><?xml version="1.0" encoding="utf-8"?>
<a:theme xmlns:a="http://schemas.openxmlformats.org/drawingml/2006/main" name="ATTExternal052019">
  <a:themeElements>
    <a:clrScheme name="ATT 2019 theme and supporting palette">
      <a:dk1>
        <a:srgbClr val="000000"/>
      </a:dk1>
      <a:lt1>
        <a:srgbClr val="FFFFFF"/>
      </a:lt1>
      <a:dk2>
        <a:srgbClr val="009FDB"/>
      </a:dk2>
      <a:lt2>
        <a:srgbClr val="E5E5E5"/>
      </a:lt2>
      <a:accent1>
        <a:srgbClr val="0057B8"/>
      </a:accent1>
      <a:accent2>
        <a:srgbClr val="49EEDC"/>
      </a:accent2>
      <a:accent3>
        <a:srgbClr val="AF28BB"/>
      </a:accent3>
      <a:accent4>
        <a:srgbClr val="FFB000"/>
      </a:accent4>
      <a:accent5>
        <a:srgbClr val="91DC00"/>
      </a:accent5>
      <a:accent6>
        <a:srgbClr val="FF585D"/>
      </a:accent6>
      <a:hlink>
        <a:srgbClr val="0057B8"/>
      </a:hlink>
      <a:folHlink>
        <a:srgbClr val="0057B8"/>
      </a:folHlink>
    </a:clrScheme>
    <a:fontScheme name="ATT 2018">
      <a:majorFont>
        <a:latin typeface="ATT Aleck Sans" panose="020B0503020203020204" pitchFamily="34" charset="0"/>
        <a:ea typeface=""/>
        <a:cs typeface=""/>
      </a:majorFont>
      <a:minorFont>
        <a:latin typeface="ATT Aleck Sans" panose="020B0503020203020204" pitchFamily="34" charset="0"/>
        <a:ea typeface=""/>
        <a:cs typeface=""/>
      </a:minorFont>
    </a:fontScheme>
    <a:fmtScheme name="ATT 2018">
      <a:fillStyleLst>
        <a:solidFill>
          <a:srgbClr val="009FDB"/>
        </a:solidFill>
        <a:solidFill>
          <a:srgbClr val="009FDB"/>
        </a:solidFill>
        <a:solidFill>
          <a:srgbClr val="009FDB"/>
        </a:solidFill>
      </a:fillStyleLst>
      <a:lnStyleLst>
        <a:ln w="6350" cap="sq" cmpd="sng" algn="ctr">
          <a:solidFill>
            <a:schemeClr val="phClr"/>
          </a:solidFill>
          <a:prstDash val="solid"/>
        </a:ln>
        <a:ln w="6350" cap="sq" cmpd="sng" algn="ctr">
          <a:solidFill>
            <a:schemeClr val="phClr"/>
          </a:solidFill>
          <a:prstDash val="solid"/>
        </a:ln>
        <a:ln w="635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solidFill>
          <a:schemeClr val="bg1"/>
        </a:solidFill>
        <a:ln w="12700">
          <a:solidFill>
            <a:schemeClr val="bg1"/>
          </a:solidFill>
        </a:ln>
      </a:spPr>
      <a:bodyPr rot="0" spcFirstLastPara="0" vertOverflow="overflow" horzOverflow="overflow" vert="horz" wrap="square" lIns="91440" tIns="91440" rIns="91440" bIns="91440" numCol="1" spcCol="0" rtlCol="0" fromWordArt="0" anchor="t" anchorCtr="0" forceAA="0" compatLnSpc="1">
        <a:prstTxWarp prst="textNoShape">
          <a:avLst/>
        </a:prstTxWarp>
        <a:normAutofit/>
      </a:bodyPr>
      <a:lstStyle>
        <a:defPPr marL="0" marR="0" indent="0" algn="l" defTabSz="457200" rtl="0" eaLnBrk="1" fontAlgn="auto" latinLnBrk="0" hangingPunct="1">
          <a:lnSpc>
            <a:spcPct val="100000"/>
          </a:lnSpc>
          <a:spcBef>
            <a:spcPts val="0"/>
          </a:spcBef>
          <a:spcAft>
            <a:spcPts val="800"/>
          </a:spcAft>
          <a:buClr>
            <a:schemeClr val="tx2"/>
          </a:buClr>
          <a:buSzTx/>
          <a:buFont typeface="ATT Aleck Sans" panose="020B0604020202020204" pitchFamily="34" charset="0"/>
          <a:buNone/>
          <a:tabLst/>
          <a:defRPr kumimoji="0" sz="2400" b="0" i="0" u="none" strike="noStrike" kern="1200" cap="none" spc="0" normalizeH="0" baseline="0" noProof="0" dirty="0" smtClean="0">
            <a:ln>
              <a:noFill/>
            </a:ln>
            <a:solidFill>
              <a:schemeClr val="tx2"/>
            </a:solidFill>
            <a:effectLst/>
            <a:uLnTx/>
            <a:uFillTx/>
            <a:latin typeface="+mn-lt"/>
            <a:ea typeface="+mn-ea"/>
            <a:cs typeface="ATT Aleck Sans" panose="020B0503020203020204" pitchFamily="34" charset="0"/>
          </a:defRPr>
        </a:defPPr>
      </a:lstStyle>
      <a:style>
        <a:lnRef idx="0">
          <a:schemeClr val="dk1"/>
        </a:lnRef>
        <a:fillRef idx="1">
          <a:schemeClr val="accent1"/>
        </a:fillRef>
        <a:effectRef idx="0">
          <a:schemeClr val="dk1"/>
        </a:effectRef>
        <a:fontRef idx="minor">
          <a:schemeClr val="lt1"/>
        </a:fontRef>
      </a:style>
    </a:spDef>
    <a:lnDef>
      <a:spPr>
        <a:ln w="6350" cap="sq"/>
      </a:spPr>
      <a:bodyPr/>
      <a:lstStyle/>
      <a:style>
        <a:lnRef idx="1">
          <a:schemeClr val="dk1"/>
        </a:lnRef>
        <a:fillRef idx="0">
          <a:schemeClr val="accent1"/>
        </a:fillRef>
        <a:effectRef idx="0">
          <a:schemeClr val="dk1"/>
        </a:effectRef>
        <a:fontRef idx="minor">
          <a:schemeClr val="lt1"/>
        </a:fontRef>
      </a:style>
    </a:lnDef>
    <a:txDef>
      <a:spPr>
        <a:noFill/>
      </a:spPr>
      <a:bodyPr wrap="square" lIns="0" tIns="0" rIns="0" bIns="0" rtlCol="0" anchor="t">
        <a:normAutofit/>
      </a:bodyPr>
      <a:lstStyle>
        <a:defPPr marL="0" marR="0" indent="0" algn="l" defTabSz="457200" rtl="0" eaLnBrk="1" fontAlgn="auto" latinLnBrk="0" hangingPunct="1">
          <a:lnSpc>
            <a:spcPct val="100000"/>
          </a:lnSpc>
          <a:spcBef>
            <a:spcPts val="0"/>
          </a:spcBef>
          <a:spcAft>
            <a:spcPts val="800"/>
          </a:spcAft>
          <a:buClr>
            <a:schemeClr val="bg1"/>
          </a:buClr>
          <a:buSzTx/>
          <a:buFont typeface="ATT Aleck Sans" panose="020B0604020202020204" pitchFamily="34" charset="0"/>
          <a:buNone/>
          <a:tabLst/>
          <a:defRPr kumimoji="0" sz="2400" b="0" i="0" u="none" strike="noStrike" kern="1200" cap="none" spc="0" normalizeH="0" baseline="0" noProof="0" dirty="0" smtClean="0">
            <a:ln>
              <a:noFill/>
            </a:ln>
            <a:solidFill>
              <a:schemeClr val="bg1"/>
            </a:solidFill>
            <a:effectLst/>
            <a:uLnTx/>
            <a:uFillTx/>
            <a:latin typeface="+mn-lt"/>
            <a:ea typeface="+mn-ea"/>
            <a:cs typeface="ATT Aleck Sans" panose="020B0503020203020204" pitchFamily="34" charset="0"/>
          </a:defRPr>
        </a:defPPr>
      </a:lstStyle>
    </a:txDef>
  </a:objectDefaults>
  <a:extraClrSchemeLst/>
  <a:custClrLst>
    <a:custClr name="Gray 5">
      <a:srgbClr val="E5E5E5"/>
    </a:custClr>
    <a:custClr name="Gray 2">
      <a:srgbClr val="D2D2D2"/>
    </a:custClr>
    <a:custClr name="Gray 3">
      <a:srgbClr val="959595"/>
    </a:custClr>
    <a:custClr name="Gray 4">
      <a:srgbClr val="5A5A5A"/>
    </a:custClr>
  </a:custClrLst>
  <a:extLst>
    <a:ext uri="{05A4C25C-085E-4340-85A3-A5531E510DB2}">
      <thm15:themeFamily xmlns:thm15="http://schemas.microsoft.com/office/thememl/2012/main" name="ATT_Presentation_Template_Aleck_Embedded_Oct2020.potx" id="{B091418B-7EE1-42A2-B040-7083939E9DC3}" vid="{82B1FD7D-0A82-4C85-BAE7-F236DAD98A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TT Aleck Sans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TT Aleck Sans"/>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TT Aleck Sans" panose="020F0502020204030204"/>
        <a:ea typeface=""/>
        <a:cs typeface=""/>
        <a:font script="Jpan" typeface="游ゴシック"/>
        <a:font script="Hang" typeface="맑은 고딕"/>
        <a:font script="Hans" typeface="等线"/>
        <a:font script="Hant" typeface="新細明體"/>
        <a:font script="Arab" typeface="ATT Aleck Sans"/>
        <a:font script="Hebr" typeface="ATT Aleck Sans"/>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TT Aleck Sans"/>
        <a:font script="Uigh" typeface="Microsoft Uighur"/>
        <a:font script="Geor" typeface="Sylfaen"/>
        <a:font script="Armn" typeface="ATT Aleck Sans"/>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TT Aleck Sans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TT Aleck Sans"/>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TT Aleck Sans" panose="020F0502020204030204"/>
        <a:ea typeface=""/>
        <a:cs typeface=""/>
        <a:font script="Jpan" typeface="游ゴシック"/>
        <a:font script="Hang" typeface="맑은 고딕"/>
        <a:font script="Hans" typeface="等线"/>
        <a:font script="Hant" typeface="新細明體"/>
        <a:font script="Arab" typeface="ATT Aleck Sans"/>
        <a:font script="Hebr" typeface="ATT Aleck Sans"/>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TT Aleck Sans"/>
        <a:font script="Uigh" typeface="Microsoft Uighur"/>
        <a:font script="Geor" typeface="Sylfaen"/>
        <a:font script="Armn" typeface="ATT Aleck Sans"/>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44990979BC57C4E9B875F331AB789A9" ma:contentTypeVersion="18" ma:contentTypeDescription="Create a new document." ma:contentTypeScope="" ma:versionID="6ad0ba44e86fb3e3b1e3b1c71096ba5f">
  <xsd:schema xmlns:xsd="http://www.w3.org/2001/XMLSchema" xmlns:xs="http://www.w3.org/2001/XMLSchema" xmlns:p="http://schemas.microsoft.com/office/2006/metadata/properties" xmlns:ns2="76c391a8-e32a-4524-b18f-4572ba7d4d1d" xmlns:ns3="79bc8b31-da75-4c61-82a9-17ac0b765855" targetNamespace="http://schemas.microsoft.com/office/2006/metadata/properties" ma:root="true" ma:fieldsID="95ba7eaa700e2f6ebeb80744be67f8cb" ns2:_="" ns3:_="">
    <xsd:import namespace="76c391a8-e32a-4524-b18f-4572ba7d4d1d"/>
    <xsd:import namespace="79bc8b31-da75-4c61-82a9-17ac0b76585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LengthInSeconds" minOccurs="0"/>
                <xsd:element ref="ns2:MediaServiceDateTaken" minOccurs="0"/>
                <xsd:element ref="ns2:MediaServiceGenerationTime" minOccurs="0"/>
                <xsd:element ref="ns2:MediaServiceEventHashCode" minOccurs="0"/>
                <xsd:element ref="ns2:MediaServiceOCR"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c391a8-e32a-4524-b18f-4572ba7d4d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114dedb9-ffb1-43aa-abcb-56040fc40ea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9bc8b31-da75-4c61-82a9-17ac0b76585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358cf04-4248-4660-9de9-7dd39bbc3253}" ma:internalName="TaxCatchAll" ma:showField="CatchAllData" ma:web="79bc8b31-da75-4c61-82a9-17ac0b76585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6c391a8-e32a-4524-b18f-4572ba7d4d1d">
      <Terms xmlns="http://schemas.microsoft.com/office/infopath/2007/PartnerControls"/>
    </lcf76f155ced4ddcb4097134ff3c332f>
    <TaxCatchAll xmlns="79bc8b31-da75-4c61-82a9-17ac0b765855" xsi:nil="true"/>
  </documentManagement>
</p:properties>
</file>

<file path=customXml/itemProps1.xml><?xml version="1.0" encoding="utf-8"?>
<ds:datastoreItem xmlns:ds="http://schemas.openxmlformats.org/officeDocument/2006/customXml" ds:itemID="{3284C17C-A307-4602-842B-9A40DDAA9D4A}">
  <ds:schemaRefs>
    <ds:schemaRef ds:uri="http://schemas.microsoft.com/sharepoint/v3/contenttype/forms"/>
  </ds:schemaRefs>
</ds:datastoreItem>
</file>

<file path=customXml/itemProps2.xml><?xml version="1.0" encoding="utf-8"?>
<ds:datastoreItem xmlns:ds="http://schemas.openxmlformats.org/officeDocument/2006/customXml" ds:itemID="{6045EC07-2A44-48A6-8DBE-A96A51662F4B}"/>
</file>

<file path=customXml/itemProps3.xml><?xml version="1.0" encoding="utf-8"?>
<ds:datastoreItem xmlns:ds="http://schemas.openxmlformats.org/officeDocument/2006/customXml" ds:itemID="{1C72E163-E18B-4232-A854-D1375621AA00}">
  <ds:schemaRefs>
    <ds:schemaRef ds:uri="http://purl.org/dc/dcmitype/"/>
    <ds:schemaRef ds:uri="http://purl.org/dc/terms/"/>
    <ds:schemaRef ds:uri="http://schemas.openxmlformats.org/package/2006/metadata/core-properties"/>
    <ds:schemaRef ds:uri="http://schemas.microsoft.com/office/2006/documentManagement/types"/>
    <ds:schemaRef ds:uri="http://purl.org/dc/elements/1.1/"/>
    <ds:schemaRef ds:uri="http://schemas.microsoft.com/office/infopath/2007/PartnerControls"/>
    <ds:schemaRef ds:uri="195ddfa5-759b-4ebe-8f0d-f6c8b838f036"/>
    <ds:schemaRef ds:uri="e9123e02-b022-4f20-98a8-6384f41bac46"/>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ATTExternal052019</Template>
  <TotalTime>6570</TotalTime>
  <Words>2065</Words>
  <Application>Microsoft Office PowerPoint</Application>
  <PresentationFormat>Widescreen</PresentationFormat>
  <Paragraphs>197</Paragraphs>
  <Slides>18</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ATT Aleck Sans Light</vt:lpstr>
      <vt:lpstr>Arial</vt:lpstr>
      <vt:lpstr>ATT Aleck Sans Medium</vt:lpstr>
      <vt:lpstr>ATT Aleck Otl Sans</vt:lpstr>
      <vt:lpstr>Calibri</vt:lpstr>
      <vt:lpstr>ATT Aleck Sans</vt:lpstr>
      <vt:lpstr>ATTExternal052019</vt:lpstr>
      <vt:lpstr>PowerPoint Presentation</vt:lpstr>
      <vt:lpstr>      DISTRACTED  DRIVING FACTS &amp; STATS </vt:lpstr>
      <vt:lpstr>95</vt:lpstr>
      <vt:lpstr>Tens of thousands of people are injured — and hundreds die — every year due to  smartphone distracted driving. 1</vt:lpstr>
      <vt:lpstr>CHECKING YOUR PHONE FOR 5 SECONDS WHILE DRIVING 55MPH IS LIKE DRIVING THE LENGTH OF A FOOTBALL FIELD BLINDFOLDED </vt:lpstr>
      <vt:lpstr>YET…  NEARLY 80% OF PEOPLE ADMIT TO DISTRACTED DRIVING1</vt:lpstr>
      <vt:lpstr>   IT CAN WAIT: PLEASE DON’T DRIVE DISTRACTED.</vt:lpstr>
      <vt:lpstr>OVER</vt:lpstr>
      <vt:lpstr>PowerPoint Presentation</vt:lpstr>
      <vt:lpstr>PowerPoint Presentation</vt:lpstr>
      <vt:lpstr>WHAT CAN  YOU DO TO  MAKE A  CHANGE?</vt:lpstr>
      <vt:lpstr>PowerPoint Presentation</vt:lpstr>
      <vt:lpstr>PowerPoint Presentation</vt:lpstr>
      <vt:lpstr>PowerPoint Presentation</vt:lpstr>
      <vt:lpstr>Summary: Take Action and Join the Movement</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Gabriella Ebeling (VOX Global)</dc:creator>
  <cp:keywords/>
  <dc:description/>
  <cp:lastModifiedBy>Carter Collins (VOX Global)</cp:lastModifiedBy>
  <cp:revision>95</cp:revision>
  <dcterms:created xsi:type="dcterms:W3CDTF">2020-10-27T21:07:28Z</dcterms:created>
  <dcterms:modified xsi:type="dcterms:W3CDTF">2021-03-15T16:07:22Z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0x010100B44990979BC57C4E9B875F331AB789A9</vt:lpwstr>
  </property>
</Properties>
</file>